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59" r:id="rId7"/>
    <p:sldId id="265" r:id="rId8"/>
    <p:sldId id="266" r:id="rId9"/>
    <p:sldId id="264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1BABD-8520-F142-93BB-7FC446FF1467}" v="1" dt="2023-11-01T09:59:48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5"/>
    <p:restoredTop sz="94620"/>
  </p:normalViewPr>
  <p:slideViewPr>
    <p:cSldViewPr snapToGrid="0">
      <p:cViewPr varScale="1">
        <p:scale>
          <a:sx n="103" d="100"/>
          <a:sy n="103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KE, JAMIE (PGR)" userId="4c98a75d-af00-4e2f-bfbc-e1a4e1cf4fce" providerId="ADAL" clId="{9D31BABD-8520-F142-93BB-7FC446FF1467}"/>
    <pc:docChg chg="custSel addSld modSld">
      <pc:chgData name="PIKE, JAMIE (PGR)" userId="4c98a75d-af00-4e2f-bfbc-e1a4e1cf4fce" providerId="ADAL" clId="{9D31BABD-8520-F142-93BB-7FC446FF1467}" dt="2023-11-01T10:00:03.650" v="67" actId="14100"/>
      <pc:docMkLst>
        <pc:docMk/>
      </pc:docMkLst>
      <pc:sldChg chg="addSp delSp modSp new mod">
        <pc:chgData name="PIKE, JAMIE (PGR)" userId="4c98a75d-af00-4e2f-bfbc-e1a4e1cf4fce" providerId="ADAL" clId="{9D31BABD-8520-F142-93BB-7FC446FF1467}" dt="2023-11-01T10:00:03.650" v="67" actId="14100"/>
        <pc:sldMkLst>
          <pc:docMk/>
          <pc:sldMk cId="3156877980" sldId="267"/>
        </pc:sldMkLst>
        <pc:spChg chg="mod">
          <ac:chgData name="PIKE, JAMIE (PGR)" userId="4c98a75d-af00-4e2f-bfbc-e1a4e1cf4fce" providerId="ADAL" clId="{9D31BABD-8520-F142-93BB-7FC446FF1467}" dt="2023-11-01T09:59:34.343" v="59" actId="20577"/>
          <ac:spMkLst>
            <pc:docMk/>
            <pc:sldMk cId="3156877980" sldId="267"/>
            <ac:spMk id="2" creationId="{E1C5D682-57A1-C0A1-18D6-AD50C1693DD2}"/>
          </ac:spMkLst>
        </pc:spChg>
        <pc:spChg chg="del">
          <ac:chgData name="PIKE, JAMIE (PGR)" userId="4c98a75d-af00-4e2f-bfbc-e1a4e1cf4fce" providerId="ADAL" clId="{9D31BABD-8520-F142-93BB-7FC446FF1467}" dt="2023-11-01T09:59:48.266" v="60"/>
          <ac:spMkLst>
            <pc:docMk/>
            <pc:sldMk cId="3156877980" sldId="267"/>
            <ac:spMk id="3" creationId="{7FD9CC71-39C7-0931-0E03-5E47E9C6523A}"/>
          </ac:spMkLst>
        </pc:spChg>
        <pc:picChg chg="add mod">
          <ac:chgData name="PIKE, JAMIE (PGR)" userId="4c98a75d-af00-4e2f-bfbc-e1a4e1cf4fce" providerId="ADAL" clId="{9D31BABD-8520-F142-93BB-7FC446FF1467}" dt="2023-11-01T10:00:00.225" v="65" actId="1076"/>
          <ac:picMkLst>
            <pc:docMk/>
            <pc:sldMk cId="3156877980" sldId="267"/>
            <ac:picMk id="5" creationId="{24A9933E-F309-C806-B91E-C8F92EA26CA4}"/>
          </ac:picMkLst>
        </pc:picChg>
        <pc:picChg chg="add mod">
          <ac:chgData name="PIKE, JAMIE (PGR)" userId="4c98a75d-af00-4e2f-bfbc-e1a4e1cf4fce" providerId="ADAL" clId="{9D31BABD-8520-F142-93BB-7FC446FF1467}" dt="2023-11-01T10:00:03.650" v="67" actId="14100"/>
          <ac:picMkLst>
            <pc:docMk/>
            <pc:sldMk cId="3156877980" sldId="267"/>
            <ac:picMk id="7" creationId="{00590BC3-95E9-C577-E819-F12998D2DAA9}"/>
          </ac:picMkLst>
        </pc:picChg>
      </pc:sldChg>
    </pc:docChg>
  </pc:docChgLst>
  <pc:docChgLst>
    <pc:chgData name="PIKE, JAMIE (PGR)" userId="4c98a75d-af00-4e2f-bfbc-e1a4e1cf4fce" providerId="ADAL" clId="{ADC13967-7780-9F41-8126-FCFE75E46999}"/>
    <pc:docChg chg="undo custSel addSld delSld modSld sldOrd">
      <pc:chgData name="PIKE, JAMIE (PGR)" userId="4c98a75d-af00-4e2f-bfbc-e1a4e1cf4fce" providerId="ADAL" clId="{ADC13967-7780-9F41-8126-FCFE75E46999}" dt="2023-10-13T08:30:13.885" v="3376" actId="20577"/>
      <pc:docMkLst>
        <pc:docMk/>
      </pc:docMkLst>
      <pc:sldChg chg="addSp delSp modSp mod">
        <pc:chgData name="PIKE, JAMIE (PGR)" userId="4c98a75d-af00-4e2f-bfbc-e1a4e1cf4fce" providerId="ADAL" clId="{ADC13967-7780-9F41-8126-FCFE75E46999}" dt="2023-10-12T14:01:01.632" v="1637" actId="21"/>
        <pc:sldMkLst>
          <pc:docMk/>
          <pc:sldMk cId="1114417388" sldId="256"/>
        </pc:sldMkLst>
        <pc:spChg chg="mod">
          <ac:chgData name="PIKE, JAMIE (PGR)" userId="4c98a75d-af00-4e2f-bfbc-e1a4e1cf4fce" providerId="ADAL" clId="{ADC13967-7780-9F41-8126-FCFE75E46999}" dt="2023-10-12T13:47:02.753" v="1619" actId="20577"/>
          <ac:spMkLst>
            <pc:docMk/>
            <pc:sldMk cId="1114417388" sldId="256"/>
            <ac:spMk id="2" creationId="{67B384FD-0362-B811-8B43-66AC28A4350A}"/>
          </ac:spMkLst>
        </pc:spChg>
        <pc:spChg chg="mod">
          <ac:chgData name="PIKE, JAMIE (PGR)" userId="4c98a75d-af00-4e2f-bfbc-e1a4e1cf4fce" providerId="ADAL" clId="{ADC13967-7780-9F41-8126-FCFE75E46999}" dt="2023-10-12T13:47:07.617" v="1627" actId="20577"/>
          <ac:spMkLst>
            <pc:docMk/>
            <pc:sldMk cId="1114417388" sldId="256"/>
            <ac:spMk id="3" creationId="{DCEDFAB4-58C8-F476-BDE7-42CDE83F1AE0}"/>
          </ac:spMkLst>
        </pc:spChg>
        <pc:picChg chg="add del mod">
          <ac:chgData name="PIKE, JAMIE (PGR)" userId="4c98a75d-af00-4e2f-bfbc-e1a4e1cf4fce" providerId="ADAL" clId="{ADC13967-7780-9F41-8126-FCFE75E46999}" dt="2023-10-12T14:01:01.632" v="1637" actId="21"/>
          <ac:picMkLst>
            <pc:docMk/>
            <pc:sldMk cId="1114417388" sldId="256"/>
            <ac:picMk id="5" creationId="{06D0060F-FD58-208C-53CB-2D6AFB486969}"/>
          </ac:picMkLst>
        </pc:picChg>
      </pc:sldChg>
      <pc:sldChg chg="addSp delSp modSp mod">
        <pc:chgData name="PIKE, JAMIE (PGR)" userId="4c98a75d-af00-4e2f-bfbc-e1a4e1cf4fce" providerId="ADAL" clId="{ADC13967-7780-9F41-8126-FCFE75E46999}" dt="2023-10-13T08:28:24.620" v="3375" actId="1076"/>
        <pc:sldMkLst>
          <pc:docMk/>
          <pc:sldMk cId="47957683" sldId="257"/>
        </pc:sldMkLst>
        <pc:spChg chg="del">
          <ac:chgData name="PIKE, JAMIE (PGR)" userId="4c98a75d-af00-4e2f-bfbc-e1a4e1cf4fce" providerId="ADAL" clId="{ADC13967-7780-9F41-8126-FCFE75E46999}" dt="2023-10-12T13:18:24.332" v="448" actId="3680"/>
          <ac:spMkLst>
            <pc:docMk/>
            <pc:sldMk cId="47957683" sldId="257"/>
            <ac:spMk id="3" creationId="{139C56CA-BE48-F9EE-14C3-1314DA729004}"/>
          </ac:spMkLst>
        </pc:spChg>
        <pc:spChg chg="add del">
          <ac:chgData name="PIKE, JAMIE (PGR)" userId="4c98a75d-af00-4e2f-bfbc-e1a4e1cf4fce" providerId="ADAL" clId="{ADC13967-7780-9F41-8126-FCFE75E46999}" dt="2023-10-12T13:18:12.172" v="447" actId="478"/>
          <ac:spMkLst>
            <pc:docMk/>
            <pc:sldMk cId="47957683" sldId="257"/>
            <ac:spMk id="4" creationId="{3B2CD1C7-FFEE-030E-147A-DA9AA50AC0F4}"/>
          </ac:spMkLst>
        </pc:spChg>
        <pc:spChg chg="add del mod">
          <ac:chgData name="PIKE, JAMIE (PGR)" userId="4c98a75d-af00-4e2f-bfbc-e1a4e1cf4fce" providerId="ADAL" clId="{ADC13967-7780-9F41-8126-FCFE75E46999}" dt="2023-10-12T13:25:17.363" v="675" actId="478"/>
          <ac:spMkLst>
            <pc:docMk/>
            <pc:sldMk cId="47957683" sldId="257"/>
            <ac:spMk id="6" creationId="{8B013B5E-E3FE-077A-6A69-B680B7D90178}"/>
          </ac:spMkLst>
        </pc:spChg>
        <pc:spChg chg="add del mod">
          <ac:chgData name="PIKE, JAMIE (PGR)" userId="4c98a75d-af00-4e2f-bfbc-e1a4e1cf4fce" providerId="ADAL" clId="{ADC13967-7780-9F41-8126-FCFE75E46999}" dt="2023-10-12T13:30:43.747" v="1234" actId="478"/>
          <ac:spMkLst>
            <pc:docMk/>
            <pc:sldMk cId="47957683" sldId="257"/>
            <ac:spMk id="7" creationId="{FC3B1DBC-0CA4-A76F-1585-65D35CC4A4AE}"/>
          </ac:spMkLst>
        </pc:spChg>
        <pc:spChg chg="add mod">
          <ac:chgData name="PIKE, JAMIE (PGR)" userId="4c98a75d-af00-4e2f-bfbc-e1a4e1cf4fce" providerId="ADAL" clId="{ADC13967-7780-9F41-8126-FCFE75E46999}" dt="2023-10-13T08:28:20.347" v="3374" actId="20577"/>
          <ac:spMkLst>
            <pc:docMk/>
            <pc:sldMk cId="47957683" sldId="257"/>
            <ac:spMk id="9" creationId="{01126B2F-174A-9675-0DD5-C1845357FDDF}"/>
          </ac:spMkLst>
        </pc:spChg>
        <pc:spChg chg="add mod">
          <ac:chgData name="PIKE, JAMIE (PGR)" userId="4c98a75d-af00-4e2f-bfbc-e1a4e1cf4fce" providerId="ADAL" clId="{ADC13967-7780-9F41-8126-FCFE75E46999}" dt="2023-10-12T13:47:23.444" v="1630" actId="1076"/>
          <ac:spMkLst>
            <pc:docMk/>
            <pc:sldMk cId="47957683" sldId="257"/>
            <ac:spMk id="10" creationId="{1B5A5BA2-24D0-E617-C9E9-B6E6C5F775BD}"/>
          </ac:spMkLst>
        </pc:spChg>
        <pc:spChg chg="add mod">
          <ac:chgData name="PIKE, JAMIE (PGR)" userId="4c98a75d-af00-4e2f-bfbc-e1a4e1cf4fce" providerId="ADAL" clId="{ADC13967-7780-9F41-8126-FCFE75E46999}" dt="2023-10-12T13:47:26.129" v="1631" actId="1076"/>
          <ac:spMkLst>
            <pc:docMk/>
            <pc:sldMk cId="47957683" sldId="257"/>
            <ac:spMk id="11" creationId="{7FEC2E33-EE39-F390-8AF0-C6535D212D0C}"/>
          </ac:spMkLst>
        </pc:spChg>
        <pc:spChg chg="add mod">
          <ac:chgData name="PIKE, JAMIE (PGR)" userId="4c98a75d-af00-4e2f-bfbc-e1a4e1cf4fce" providerId="ADAL" clId="{ADC13967-7780-9F41-8126-FCFE75E46999}" dt="2023-10-12T13:47:20.785" v="1629" actId="14100"/>
          <ac:spMkLst>
            <pc:docMk/>
            <pc:sldMk cId="47957683" sldId="257"/>
            <ac:spMk id="12" creationId="{378F2121-85A4-0158-BB7B-09B21D5AE8E7}"/>
          </ac:spMkLst>
        </pc:spChg>
        <pc:spChg chg="add mod">
          <ac:chgData name="PIKE, JAMIE (PGR)" userId="4c98a75d-af00-4e2f-bfbc-e1a4e1cf4fce" providerId="ADAL" clId="{ADC13967-7780-9F41-8126-FCFE75E46999}" dt="2023-10-13T08:28:24.620" v="3375" actId="1076"/>
          <ac:spMkLst>
            <pc:docMk/>
            <pc:sldMk cId="47957683" sldId="257"/>
            <ac:spMk id="13" creationId="{4EB86A06-41C9-73A1-5917-7CB3BD5C970F}"/>
          </ac:spMkLst>
        </pc:spChg>
        <pc:graphicFrameChg chg="add del mod ord modGraphic">
          <ac:chgData name="PIKE, JAMIE (PGR)" userId="4c98a75d-af00-4e2f-bfbc-e1a4e1cf4fce" providerId="ADAL" clId="{ADC13967-7780-9F41-8126-FCFE75E46999}" dt="2023-10-12T13:30:28.262" v="1230" actId="478"/>
          <ac:graphicFrameMkLst>
            <pc:docMk/>
            <pc:sldMk cId="47957683" sldId="257"/>
            <ac:graphicFrameMk id="5" creationId="{477ECE89-E333-326F-C53D-9E79B66CCAD2}"/>
          </ac:graphicFrameMkLst>
        </pc:graphicFrameChg>
      </pc:sldChg>
      <pc:sldChg chg="addSp modSp mod ord">
        <pc:chgData name="PIKE, JAMIE (PGR)" userId="4c98a75d-af00-4e2f-bfbc-e1a4e1cf4fce" providerId="ADAL" clId="{ADC13967-7780-9F41-8126-FCFE75E46999}" dt="2023-10-13T08:30:13.885" v="3376" actId="20577"/>
        <pc:sldMkLst>
          <pc:docMk/>
          <pc:sldMk cId="3408568796" sldId="258"/>
        </pc:sldMkLst>
        <pc:spChg chg="mod">
          <ac:chgData name="PIKE, JAMIE (PGR)" userId="4c98a75d-af00-4e2f-bfbc-e1a4e1cf4fce" providerId="ADAL" clId="{ADC13967-7780-9F41-8126-FCFE75E46999}" dt="2023-10-12T13:37:39.339" v="1598" actId="1076"/>
          <ac:spMkLst>
            <pc:docMk/>
            <pc:sldMk cId="3408568796" sldId="258"/>
            <ac:spMk id="2" creationId="{A3110789-B661-F63D-23E6-C4B2250B8729}"/>
          </ac:spMkLst>
        </pc:spChg>
        <pc:spChg chg="mod">
          <ac:chgData name="PIKE, JAMIE (PGR)" userId="4c98a75d-af00-4e2f-bfbc-e1a4e1cf4fce" providerId="ADAL" clId="{ADC13967-7780-9F41-8126-FCFE75E46999}" dt="2023-10-12T13:37:43.553" v="1599" actId="1076"/>
          <ac:spMkLst>
            <pc:docMk/>
            <pc:sldMk cId="3408568796" sldId="258"/>
            <ac:spMk id="5" creationId="{D4D52929-F6C1-C5C0-C6E4-93B5528BAFD9}"/>
          </ac:spMkLst>
        </pc:spChg>
        <pc:spChg chg="add mod">
          <ac:chgData name="PIKE, JAMIE (PGR)" userId="4c98a75d-af00-4e2f-bfbc-e1a4e1cf4fce" providerId="ADAL" clId="{ADC13967-7780-9F41-8126-FCFE75E46999}" dt="2023-10-13T08:30:13.885" v="3376" actId="20577"/>
          <ac:spMkLst>
            <pc:docMk/>
            <pc:sldMk cId="3408568796" sldId="258"/>
            <ac:spMk id="7" creationId="{CF75AEA0-AABF-C1AF-C578-B35DFC97A78F}"/>
          </ac:spMkLst>
        </pc:spChg>
        <pc:graphicFrameChg chg="mod">
          <ac:chgData name="PIKE, JAMIE (PGR)" userId="4c98a75d-af00-4e2f-bfbc-e1a4e1cf4fce" providerId="ADAL" clId="{ADC13967-7780-9F41-8126-FCFE75E46999}" dt="2023-10-12T13:37:43.553" v="1599" actId="1076"/>
          <ac:graphicFrameMkLst>
            <pc:docMk/>
            <pc:sldMk cId="3408568796" sldId="258"/>
            <ac:graphicFrameMk id="4" creationId="{00BF4427-F617-0E13-49C8-F34A08C36BBA}"/>
          </ac:graphicFrameMkLst>
        </pc:graphicFrameChg>
        <pc:graphicFrameChg chg="mod">
          <ac:chgData name="PIKE, JAMIE (PGR)" userId="4c98a75d-af00-4e2f-bfbc-e1a4e1cf4fce" providerId="ADAL" clId="{ADC13967-7780-9F41-8126-FCFE75E46999}" dt="2023-10-12T13:37:51.186" v="1601" actId="1076"/>
          <ac:graphicFrameMkLst>
            <pc:docMk/>
            <pc:sldMk cId="3408568796" sldId="258"/>
            <ac:graphicFrameMk id="6" creationId="{13822BF5-96AA-F5EA-2110-A5AF95BA9ACA}"/>
          </ac:graphicFrameMkLst>
        </pc:graphicFrameChg>
      </pc:sldChg>
      <pc:sldChg chg="addSp delSp modSp mod ord">
        <pc:chgData name="PIKE, JAMIE (PGR)" userId="4c98a75d-af00-4e2f-bfbc-e1a4e1cf4fce" providerId="ADAL" clId="{ADC13967-7780-9F41-8126-FCFE75E46999}" dt="2023-10-13T08:14:19.552" v="3357" actId="20578"/>
        <pc:sldMkLst>
          <pc:docMk/>
          <pc:sldMk cId="1705419429" sldId="259"/>
        </pc:sldMkLst>
        <pc:spChg chg="mod">
          <ac:chgData name="PIKE, JAMIE (PGR)" userId="4c98a75d-af00-4e2f-bfbc-e1a4e1cf4fce" providerId="ADAL" clId="{ADC13967-7780-9F41-8126-FCFE75E46999}" dt="2023-10-11T16:41:14.553" v="76" actId="27636"/>
          <ac:spMkLst>
            <pc:docMk/>
            <pc:sldMk cId="1705419429" sldId="259"/>
            <ac:spMk id="2" creationId="{7EBB0864-6E3A-F8E9-00C7-ADACD91B8145}"/>
          </ac:spMkLst>
        </pc:spChg>
        <pc:spChg chg="del">
          <ac:chgData name="PIKE, JAMIE (PGR)" userId="4c98a75d-af00-4e2f-bfbc-e1a4e1cf4fce" providerId="ADAL" clId="{ADC13967-7780-9F41-8126-FCFE75E46999}" dt="2023-10-11T16:41:25.187" v="79" actId="478"/>
          <ac:spMkLst>
            <pc:docMk/>
            <pc:sldMk cId="1705419429" sldId="259"/>
            <ac:spMk id="3" creationId="{143A3B0C-A5CF-CCF1-268B-B5D7B305291D}"/>
          </ac:spMkLst>
        </pc:spChg>
        <pc:spChg chg="add mod">
          <ac:chgData name="PIKE, JAMIE (PGR)" userId="4c98a75d-af00-4e2f-bfbc-e1a4e1cf4fce" providerId="ADAL" clId="{ADC13967-7780-9F41-8126-FCFE75E46999}" dt="2023-10-12T14:44:27.730" v="2323" actId="20577"/>
          <ac:spMkLst>
            <pc:docMk/>
            <pc:sldMk cId="1705419429" sldId="259"/>
            <ac:spMk id="8" creationId="{7774640F-736F-9F73-B21A-F312FE7233BF}"/>
          </ac:spMkLst>
        </pc:spChg>
        <pc:spChg chg="add del mod">
          <ac:chgData name="PIKE, JAMIE (PGR)" userId="4c98a75d-af00-4e2f-bfbc-e1a4e1cf4fce" providerId="ADAL" clId="{ADC13967-7780-9F41-8126-FCFE75E46999}" dt="2023-10-11T16:58:25.567" v="394" actId="478"/>
          <ac:spMkLst>
            <pc:docMk/>
            <pc:sldMk cId="1705419429" sldId="259"/>
            <ac:spMk id="9" creationId="{9185B97C-26C7-5B0E-F2C2-975E76388DF7}"/>
          </ac:spMkLst>
        </pc:spChg>
        <pc:spChg chg="add mod">
          <ac:chgData name="PIKE, JAMIE (PGR)" userId="4c98a75d-af00-4e2f-bfbc-e1a4e1cf4fce" providerId="ADAL" clId="{ADC13967-7780-9F41-8126-FCFE75E46999}" dt="2023-10-11T16:58:02.113" v="379" actId="208"/>
          <ac:spMkLst>
            <pc:docMk/>
            <pc:sldMk cId="1705419429" sldId="259"/>
            <ac:spMk id="10" creationId="{78551DD2-646D-3AA0-F808-3ED62AF3ACED}"/>
          </ac:spMkLst>
        </pc:spChg>
        <pc:spChg chg="add mod">
          <ac:chgData name="PIKE, JAMIE (PGR)" userId="4c98a75d-af00-4e2f-bfbc-e1a4e1cf4fce" providerId="ADAL" clId="{ADC13967-7780-9F41-8126-FCFE75E46999}" dt="2023-10-11T16:58:09.851" v="388" actId="1035"/>
          <ac:spMkLst>
            <pc:docMk/>
            <pc:sldMk cId="1705419429" sldId="259"/>
            <ac:spMk id="11" creationId="{9532B814-F370-A6A2-2750-74ACF6232D9B}"/>
          </ac:spMkLst>
        </pc:spChg>
        <pc:spChg chg="add mod">
          <ac:chgData name="PIKE, JAMIE (PGR)" userId="4c98a75d-af00-4e2f-bfbc-e1a4e1cf4fce" providerId="ADAL" clId="{ADC13967-7780-9F41-8126-FCFE75E46999}" dt="2023-10-11T16:58:14.169" v="390" actId="1076"/>
          <ac:spMkLst>
            <pc:docMk/>
            <pc:sldMk cId="1705419429" sldId="259"/>
            <ac:spMk id="12" creationId="{7B2E6E5D-F05B-EEB0-E7A6-12FDFAFDB99F}"/>
          </ac:spMkLst>
        </pc:spChg>
        <pc:spChg chg="add mod">
          <ac:chgData name="PIKE, JAMIE (PGR)" userId="4c98a75d-af00-4e2f-bfbc-e1a4e1cf4fce" providerId="ADAL" clId="{ADC13967-7780-9F41-8126-FCFE75E46999}" dt="2023-10-11T16:58:23.810" v="393" actId="14100"/>
          <ac:spMkLst>
            <pc:docMk/>
            <pc:sldMk cId="1705419429" sldId="259"/>
            <ac:spMk id="13" creationId="{BB7C529F-385F-4F09-ED00-8C919E935C28}"/>
          </ac:spMkLst>
        </pc:spChg>
        <pc:spChg chg="add mod">
          <ac:chgData name="PIKE, JAMIE (PGR)" userId="4c98a75d-af00-4e2f-bfbc-e1a4e1cf4fce" providerId="ADAL" clId="{ADC13967-7780-9F41-8126-FCFE75E46999}" dt="2023-10-11T16:58:32.766" v="400" actId="1036"/>
          <ac:spMkLst>
            <pc:docMk/>
            <pc:sldMk cId="1705419429" sldId="259"/>
            <ac:spMk id="14" creationId="{8B506C19-DE92-1BC5-7D79-E51694338953}"/>
          </ac:spMkLst>
        </pc:spChg>
        <pc:graphicFrameChg chg="add del mod">
          <ac:chgData name="PIKE, JAMIE (PGR)" userId="4c98a75d-af00-4e2f-bfbc-e1a4e1cf4fce" providerId="ADAL" clId="{ADC13967-7780-9F41-8126-FCFE75E46999}" dt="2023-10-11T16:44:16.960" v="96" actId="478"/>
          <ac:graphicFrameMkLst>
            <pc:docMk/>
            <pc:sldMk cId="1705419429" sldId="259"/>
            <ac:graphicFrameMk id="4" creationId="{0A5E9DFC-E88F-977E-E925-3EF98CBAF740}"/>
          </ac:graphicFrameMkLst>
        </pc:graphicFrameChg>
        <pc:graphicFrameChg chg="add del mod">
          <ac:chgData name="PIKE, JAMIE (PGR)" userId="4c98a75d-af00-4e2f-bfbc-e1a4e1cf4fce" providerId="ADAL" clId="{ADC13967-7780-9F41-8126-FCFE75E46999}" dt="2023-10-11T16:44:15.223" v="95" actId="478"/>
          <ac:graphicFrameMkLst>
            <pc:docMk/>
            <pc:sldMk cId="1705419429" sldId="259"/>
            <ac:graphicFrameMk id="5" creationId="{B4313CB0-C528-7C4A-E47D-E7476CEC1C14}"/>
          </ac:graphicFrameMkLst>
        </pc:graphicFrameChg>
        <pc:graphicFrameChg chg="add mod">
          <ac:chgData name="PIKE, JAMIE (PGR)" userId="4c98a75d-af00-4e2f-bfbc-e1a4e1cf4fce" providerId="ADAL" clId="{ADC13967-7780-9F41-8126-FCFE75E46999}" dt="2023-10-11T16:49:48.260" v="200" actId="20577"/>
          <ac:graphicFrameMkLst>
            <pc:docMk/>
            <pc:sldMk cId="1705419429" sldId="259"/>
            <ac:graphicFrameMk id="6" creationId="{9A27824B-E8EB-A255-95A9-1E577B142712}"/>
          </ac:graphicFrameMkLst>
        </pc:graphicFrameChg>
        <pc:graphicFrameChg chg="add mod">
          <ac:chgData name="PIKE, JAMIE (PGR)" userId="4c98a75d-af00-4e2f-bfbc-e1a4e1cf4fce" providerId="ADAL" clId="{ADC13967-7780-9F41-8126-FCFE75E46999}" dt="2023-10-11T16:51:32.180" v="228" actId="14100"/>
          <ac:graphicFrameMkLst>
            <pc:docMk/>
            <pc:sldMk cId="1705419429" sldId="259"/>
            <ac:graphicFrameMk id="7" creationId="{336DFA98-6B97-68ED-21C6-75CD8F1F962F}"/>
          </ac:graphicFrameMkLst>
        </pc:graphicFrameChg>
      </pc:sldChg>
      <pc:sldChg chg="addSp delSp modSp mod ord">
        <pc:chgData name="PIKE, JAMIE (PGR)" userId="4c98a75d-af00-4e2f-bfbc-e1a4e1cf4fce" providerId="ADAL" clId="{ADC13967-7780-9F41-8126-FCFE75E46999}" dt="2023-10-12T15:23:55.289" v="3109" actId="20577"/>
        <pc:sldMkLst>
          <pc:docMk/>
          <pc:sldMk cId="509230363" sldId="260"/>
        </pc:sldMkLst>
        <pc:spChg chg="mod">
          <ac:chgData name="PIKE, JAMIE (PGR)" userId="4c98a75d-af00-4e2f-bfbc-e1a4e1cf4fce" providerId="ADAL" clId="{ADC13967-7780-9F41-8126-FCFE75E46999}" dt="2023-10-12T15:23:55.289" v="3109" actId="20577"/>
          <ac:spMkLst>
            <pc:docMk/>
            <pc:sldMk cId="509230363" sldId="260"/>
            <ac:spMk id="2" creationId="{B95B1C87-B359-31E4-3A89-29D3F070A02B}"/>
          </ac:spMkLst>
        </pc:spChg>
        <pc:spChg chg="del">
          <ac:chgData name="PIKE, JAMIE (PGR)" userId="4c98a75d-af00-4e2f-bfbc-e1a4e1cf4fce" providerId="ADAL" clId="{ADC13967-7780-9F41-8126-FCFE75E46999}" dt="2023-10-12T14:01:10.214" v="1640" actId="478"/>
          <ac:spMkLst>
            <pc:docMk/>
            <pc:sldMk cId="509230363" sldId="260"/>
            <ac:spMk id="3" creationId="{3D962296-D746-D14C-C4D5-3691F3493867}"/>
          </ac:spMkLst>
        </pc:spChg>
        <pc:spChg chg="add del">
          <ac:chgData name="PIKE, JAMIE (PGR)" userId="4c98a75d-af00-4e2f-bfbc-e1a4e1cf4fce" providerId="ADAL" clId="{ADC13967-7780-9F41-8126-FCFE75E46999}" dt="2023-10-12T14:00:27.086" v="1634" actId="478"/>
          <ac:spMkLst>
            <pc:docMk/>
            <pc:sldMk cId="509230363" sldId="260"/>
            <ac:spMk id="5" creationId="{C2079127-9EC1-A4E2-86D5-2E7121106997}"/>
          </ac:spMkLst>
        </pc:spChg>
        <pc:spChg chg="add mod">
          <ac:chgData name="PIKE, JAMIE (PGR)" userId="4c98a75d-af00-4e2f-bfbc-e1a4e1cf4fce" providerId="ADAL" clId="{ADC13967-7780-9F41-8126-FCFE75E46999}" dt="2023-10-12T14:03:42.634" v="1669" actId="1076"/>
          <ac:spMkLst>
            <pc:docMk/>
            <pc:sldMk cId="509230363" sldId="260"/>
            <ac:spMk id="7" creationId="{8E4F7E71-A309-53E7-6FCE-A8021D921E65}"/>
          </ac:spMkLst>
        </pc:spChg>
        <pc:spChg chg="add mod">
          <ac:chgData name="PIKE, JAMIE (PGR)" userId="4c98a75d-af00-4e2f-bfbc-e1a4e1cf4fce" providerId="ADAL" clId="{ADC13967-7780-9F41-8126-FCFE75E46999}" dt="2023-10-12T14:03:51.995" v="1686" actId="20577"/>
          <ac:spMkLst>
            <pc:docMk/>
            <pc:sldMk cId="509230363" sldId="260"/>
            <ac:spMk id="8" creationId="{B2B0F1BD-C40C-78B8-77E5-E303903C52F4}"/>
          </ac:spMkLst>
        </pc:spChg>
        <pc:picChg chg="add mod modCrop">
          <ac:chgData name="PIKE, JAMIE (PGR)" userId="4c98a75d-af00-4e2f-bfbc-e1a4e1cf4fce" providerId="ADAL" clId="{ADC13967-7780-9F41-8126-FCFE75E46999}" dt="2023-10-12T14:03:17.221" v="1647" actId="1076"/>
          <ac:picMkLst>
            <pc:docMk/>
            <pc:sldMk cId="509230363" sldId="260"/>
            <ac:picMk id="6" creationId="{2EBF3B4E-1C87-FD41-3B81-9E3F8A2C73FE}"/>
          </ac:picMkLst>
        </pc:picChg>
      </pc:sldChg>
      <pc:sldChg chg="modSp del mod">
        <pc:chgData name="PIKE, JAMIE (PGR)" userId="4c98a75d-af00-4e2f-bfbc-e1a4e1cf4fce" providerId="ADAL" clId="{ADC13967-7780-9F41-8126-FCFE75E46999}" dt="2023-10-13T07:44:10.253" v="3216" actId="2696"/>
        <pc:sldMkLst>
          <pc:docMk/>
          <pc:sldMk cId="325075970" sldId="261"/>
        </pc:sldMkLst>
        <pc:spChg chg="mod">
          <ac:chgData name="PIKE, JAMIE (PGR)" userId="4c98a75d-af00-4e2f-bfbc-e1a4e1cf4fce" providerId="ADAL" clId="{ADC13967-7780-9F41-8126-FCFE75E46999}" dt="2023-10-12T15:20:00.742" v="2962" actId="5793"/>
          <ac:spMkLst>
            <pc:docMk/>
            <pc:sldMk cId="325075970" sldId="261"/>
            <ac:spMk id="2" creationId="{29DD4349-6C9C-3071-A343-EBE41A75802F}"/>
          </ac:spMkLst>
        </pc:spChg>
      </pc:sldChg>
      <pc:sldChg chg="addSp delSp modSp del mod">
        <pc:chgData name="PIKE, JAMIE (PGR)" userId="4c98a75d-af00-4e2f-bfbc-e1a4e1cf4fce" providerId="ADAL" clId="{ADC13967-7780-9F41-8126-FCFE75E46999}" dt="2023-10-12T15:20:08.875" v="2963" actId="2696"/>
        <pc:sldMkLst>
          <pc:docMk/>
          <pc:sldMk cId="229161604" sldId="262"/>
        </pc:sldMkLst>
        <pc:spChg chg="add del mod">
          <ac:chgData name="PIKE, JAMIE (PGR)" userId="4c98a75d-af00-4e2f-bfbc-e1a4e1cf4fce" providerId="ADAL" clId="{ADC13967-7780-9F41-8126-FCFE75E46999}" dt="2023-10-11T16:34:06.710" v="13" actId="478"/>
          <ac:spMkLst>
            <pc:docMk/>
            <pc:sldMk cId="229161604" sldId="262"/>
            <ac:spMk id="8" creationId="{6A8A58D8-8910-DB21-A558-0BA0BC2407C7}"/>
          </ac:spMkLst>
        </pc:spChg>
        <pc:picChg chg="del">
          <ac:chgData name="PIKE, JAMIE (PGR)" userId="4c98a75d-af00-4e2f-bfbc-e1a4e1cf4fce" providerId="ADAL" clId="{ADC13967-7780-9F41-8126-FCFE75E46999}" dt="2023-10-11T16:34:03.884" v="12" actId="478"/>
          <ac:picMkLst>
            <pc:docMk/>
            <pc:sldMk cId="229161604" sldId="262"/>
            <ac:picMk id="5" creationId="{A1F5077C-7268-2528-B4B3-08E477856399}"/>
          </ac:picMkLst>
        </pc:picChg>
      </pc:sldChg>
      <pc:sldChg chg="modSp mod">
        <pc:chgData name="PIKE, JAMIE (PGR)" userId="4c98a75d-af00-4e2f-bfbc-e1a4e1cf4fce" providerId="ADAL" clId="{ADC13967-7780-9F41-8126-FCFE75E46999}" dt="2023-10-12T13:36:34.866" v="1530" actId="1076"/>
        <pc:sldMkLst>
          <pc:docMk/>
          <pc:sldMk cId="2650229806" sldId="263"/>
        </pc:sldMkLst>
        <pc:spChg chg="mod">
          <ac:chgData name="PIKE, JAMIE (PGR)" userId="4c98a75d-af00-4e2f-bfbc-e1a4e1cf4fce" providerId="ADAL" clId="{ADC13967-7780-9F41-8126-FCFE75E46999}" dt="2023-10-12T13:36:34.866" v="1530" actId="1076"/>
          <ac:spMkLst>
            <pc:docMk/>
            <pc:sldMk cId="2650229806" sldId="263"/>
            <ac:spMk id="12" creationId="{92739CC6-1F49-B936-6821-E1F0A17FAD28}"/>
          </ac:spMkLst>
        </pc:spChg>
        <pc:spChg chg="mod">
          <ac:chgData name="PIKE, JAMIE (PGR)" userId="4c98a75d-af00-4e2f-bfbc-e1a4e1cf4fce" providerId="ADAL" clId="{ADC13967-7780-9F41-8126-FCFE75E46999}" dt="2023-10-12T13:36:34.866" v="1530" actId="1076"/>
          <ac:spMkLst>
            <pc:docMk/>
            <pc:sldMk cId="2650229806" sldId="263"/>
            <ac:spMk id="13" creationId="{555FE34E-62B9-6E4C-87C6-BC5394FC6240}"/>
          </ac:spMkLst>
        </pc:spChg>
        <pc:picChg chg="mod">
          <ac:chgData name="PIKE, JAMIE (PGR)" userId="4c98a75d-af00-4e2f-bfbc-e1a4e1cf4fce" providerId="ADAL" clId="{ADC13967-7780-9F41-8126-FCFE75E46999}" dt="2023-10-12T13:36:34.866" v="1530" actId="1076"/>
          <ac:picMkLst>
            <pc:docMk/>
            <pc:sldMk cId="2650229806" sldId="263"/>
            <ac:picMk id="5" creationId="{A622312D-BDF6-7678-1782-2CE0447A310A}"/>
          </ac:picMkLst>
        </pc:picChg>
        <pc:picChg chg="mod">
          <ac:chgData name="PIKE, JAMIE (PGR)" userId="4c98a75d-af00-4e2f-bfbc-e1a4e1cf4fce" providerId="ADAL" clId="{ADC13967-7780-9F41-8126-FCFE75E46999}" dt="2023-10-12T13:36:34.866" v="1530" actId="1076"/>
          <ac:picMkLst>
            <pc:docMk/>
            <pc:sldMk cId="2650229806" sldId="263"/>
            <ac:picMk id="7" creationId="{764860F5-41D9-065D-D556-1194FE57C45F}"/>
          </ac:picMkLst>
        </pc:picChg>
        <pc:picChg chg="mod">
          <ac:chgData name="PIKE, JAMIE (PGR)" userId="4c98a75d-af00-4e2f-bfbc-e1a4e1cf4fce" providerId="ADAL" clId="{ADC13967-7780-9F41-8126-FCFE75E46999}" dt="2023-10-12T13:36:34.866" v="1530" actId="1076"/>
          <ac:picMkLst>
            <pc:docMk/>
            <pc:sldMk cId="2650229806" sldId="263"/>
            <ac:picMk id="9" creationId="{93C1FB41-2C0D-A10A-F7A8-235C057E06C7}"/>
          </ac:picMkLst>
        </pc:picChg>
        <pc:picChg chg="mod">
          <ac:chgData name="PIKE, JAMIE (PGR)" userId="4c98a75d-af00-4e2f-bfbc-e1a4e1cf4fce" providerId="ADAL" clId="{ADC13967-7780-9F41-8126-FCFE75E46999}" dt="2023-10-12T13:36:34.866" v="1530" actId="1076"/>
          <ac:picMkLst>
            <pc:docMk/>
            <pc:sldMk cId="2650229806" sldId="263"/>
            <ac:picMk id="11" creationId="{B6F200F9-1274-3625-3FFD-8D1BCF24764F}"/>
          </ac:picMkLst>
        </pc:picChg>
      </pc:sldChg>
      <pc:sldChg chg="modSp new mod">
        <pc:chgData name="PIKE, JAMIE (PGR)" userId="4c98a75d-af00-4e2f-bfbc-e1a4e1cf4fce" providerId="ADAL" clId="{ADC13967-7780-9F41-8126-FCFE75E46999}" dt="2023-10-13T08:04:47.913" v="3356" actId="20577"/>
        <pc:sldMkLst>
          <pc:docMk/>
          <pc:sldMk cId="2117445410" sldId="264"/>
        </pc:sldMkLst>
        <pc:spChg chg="mod">
          <ac:chgData name="PIKE, JAMIE (PGR)" userId="4c98a75d-af00-4e2f-bfbc-e1a4e1cf4fce" providerId="ADAL" clId="{ADC13967-7780-9F41-8126-FCFE75E46999}" dt="2023-10-11T16:17:11.402" v="11" actId="20577"/>
          <ac:spMkLst>
            <pc:docMk/>
            <pc:sldMk cId="2117445410" sldId="264"/>
            <ac:spMk id="2" creationId="{2498EA72-D528-E1D4-152F-3D2737FCD180}"/>
          </ac:spMkLst>
        </pc:spChg>
        <pc:spChg chg="mod">
          <ac:chgData name="PIKE, JAMIE (PGR)" userId="4c98a75d-af00-4e2f-bfbc-e1a4e1cf4fce" providerId="ADAL" clId="{ADC13967-7780-9F41-8126-FCFE75E46999}" dt="2023-10-13T08:04:47.913" v="3356" actId="20577"/>
          <ac:spMkLst>
            <pc:docMk/>
            <pc:sldMk cId="2117445410" sldId="264"/>
            <ac:spMk id="3" creationId="{DD7CAC3D-C7B6-56A8-8556-FD59081C0197}"/>
          </ac:spMkLst>
        </pc:spChg>
      </pc:sldChg>
      <pc:sldChg chg="addSp delSp modSp new mod ord">
        <pc:chgData name="PIKE, JAMIE (PGR)" userId="4c98a75d-af00-4e2f-bfbc-e1a4e1cf4fce" providerId="ADAL" clId="{ADC13967-7780-9F41-8126-FCFE75E46999}" dt="2023-10-13T08:18:11.582" v="3373" actId="20578"/>
        <pc:sldMkLst>
          <pc:docMk/>
          <pc:sldMk cId="3260052185" sldId="265"/>
        </pc:sldMkLst>
        <pc:spChg chg="mod">
          <ac:chgData name="PIKE, JAMIE (PGR)" userId="4c98a75d-af00-4e2f-bfbc-e1a4e1cf4fce" providerId="ADAL" clId="{ADC13967-7780-9F41-8126-FCFE75E46999}" dt="2023-10-12T14:40:50.924" v="2195" actId="20577"/>
          <ac:spMkLst>
            <pc:docMk/>
            <pc:sldMk cId="3260052185" sldId="265"/>
            <ac:spMk id="2" creationId="{5DDC1F91-4833-60BB-39D5-BF9D1EB0DBBB}"/>
          </ac:spMkLst>
        </pc:spChg>
        <pc:spChg chg="del">
          <ac:chgData name="PIKE, JAMIE (PGR)" userId="4c98a75d-af00-4e2f-bfbc-e1a4e1cf4fce" providerId="ADAL" clId="{ADC13967-7780-9F41-8126-FCFE75E46999}" dt="2023-10-12T14:40:09.903" v="2139"/>
          <ac:spMkLst>
            <pc:docMk/>
            <pc:sldMk cId="3260052185" sldId="265"/>
            <ac:spMk id="3" creationId="{FEC859F1-D994-281A-4AE6-2028FB6668AF}"/>
          </ac:spMkLst>
        </pc:spChg>
        <pc:spChg chg="add del mod">
          <ac:chgData name="PIKE, JAMIE (PGR)" userId="4c98a75d-af00-4e2f-bfbc-e1a4e1cf4fce" providerId="ADAL" clId="{ADC13967-7780-9F41-8126-FCFE75E46999}" dt="2023-10-12T15:11:05.907" v="2446" actId="478"/>
          <ac:spMkLst>
            <pc:docMk/>
            <pc:sldMk cId="3260052185" sldId="265"/>
            <ac:spMk id="5" creationId="{BCAF1211-4A80-054D-2A3E-B67D93ECF9A5}"/>
          </ac:spMkLst>
        </pc:spChg>
        <pc:spChg chg="add mod">
          <ac:chgData name="PIKE, JAMIE (PGR)" userId="4c98a75d-af00-4e2f-bfbc-e1a4e1cf4fce" providerId="ADAL" clId="{ADC13967-7780-9F41-8126-FCFE75E46999}" dt="2023-10-12T14:42:08.117" v="2197" actId="1076"/>
          <ac:spMkLst>
            <pc:docMk/>
            <pc:sldMk cId="3260052185" sldId="265"/>
            <ac:spMk id="9" creationId="{A6549E2B-115C-154E-5ECA-6011B3EB2D37}"/>
          </ac:spMkLst>
        </pc:spChg>
        <pc:spChg chg="add mod">
          <ac:chgData name="PIKE, JAMIE (PGR)" userId="4c98a75d-af00-4e2f-bfbc-e1a4e1cf4fce" providerId="ADAL" clId="{ADC13967-7780-9F41-8126-FCFE75E46999}" dt="2023-10-13T08:18:07.245" v="3371" actId="1076"/>
          <ac:spMkLst>
            <pc:docMk/>
            <pc:sldMk cId="3260052185" sldId="265"/>
            <ac:spMk id="10" creationId="{FB76DEAC-C04E-1682-2FDC-A8FD8D77ABA3}"/>
          </ac:spMkLst>
        </pc:spChg>
        <pc:spChg chg="add mod">
          <ac:chgData name="PIKE, JAMIE (PGR)" userId="4c98a75d-af00-4e2f-bfbc-e1a4e1cf4fce" providerId="ADAL" clId="{ADC13967-7780-9F41-8126-FCFE75E46999}" dt="2023-10-13T08:18:09.191" v="3372" actId="1076"/>
          <ac:spMkLst>
            <pc:docMk/>
            <pc:sldMk cId="3260052185" sldId="265"/>
            <ac:spMk id="11" creationId="{9A3EF950-7070-943B-D72D-A3A9B5545C7B}"/>
          </ac:spMkLst>
        </pc:spChg>
        <pc:spChg chg="add del mod">
          <ac:chgData name="PIKE, JAMIE (PGR)" userId="4c98a75d-af00-4e2f-bfbc-e1a4e1cf4fce" providerId="ADAL" clId="{ADC13967-7780-9F41-8126-FCFE75E46999}" dt="2023-10-12T15:10:46.279" v="2438"/>
          <ac:spMkLst>
            <pc:docMk/>
            <pc:sldMk cId="3260052185" sldId="265"/>
            <ac:spMk id="13" creationId="{0FB49001-B968-E7B6-4D9A-22ECF9B40EF0}"/>
          </ac:spMkLst>
        </pc:spChg>
        <pc:graphicFrameChg chg="add del mod">
          <ac:chgData name="PIKE, JAMIE (PGR)" userId="4c98a75d-af00-4e2f-bfbc-e1a4e1cf4fce" providerId="ADAL" clId="{ADC13967-7780-9F41-8126-FCFE75E46999}" dt="2023-10-12T14:42:16.056" v="2199" actId="478"/>
          <ac:graphicFrameMkLst>
            <pc:docMk/>
            <pc:sldMk cId="3260052185" sldId="265"/>
            <ac:graphicFrameMk id="8" creationId="{BDC4B848-06E8-4D60-A7A4-43881E0E220E}"/>
          </ac:graphicFrameMkLst>
        </pc:graphicFrameChg>
        <pc:picChg chg="add del mod">
          <ac:chgData name="PIKE, JAMIE (PGR)" userId="4c98a75d-af00-4e2f-bfbc-e1a4e1cf4fce" providerId="ADAL" clId="{ADC13967-7780-9F41-8126-FCFE75E46999}" dt="2023-10-12T15:06:45.160" v="2437" actId="478"/>
          <ac:picMkLst>
            <pc:docMk/>
            <pc:sldMk cId="3260052185" sldId="265"/>
            <ac:picMk id="7" creationId="{448F2842-9ADA-2A77-5E1F-FE3D6728504E}"/>
          </ac:picMkLst>
        </pc:picChg>
        <pc:picChg chg="add mod">
          <ac:chgData name="PIKE, JAMIE (PGR)" userId="4c98a75d-af00-4e2f-bfbc-e1a4e1cf4fce" providerId="ADAL" clId="{ADC13967-7780-9F41-8126-FCFE75E46999}" dt="2023-10-12T15:10:59.947" v="2445" actId="1076"/>
          <ac:picMkLst>
            <pc:docMk/>
            <pc:sldMk cId="3260052185" sldId="265"/>
            <ac:picMk id="15" creationId="{84630E1B-F00C-5D3E-CDD8-85906E62B2E9}"/>
          </ac:picMkLst>
        </pc:picChg>
      </pc:sldChg>
      <pc:sldChg chg="addSp delSp modSp new mod">
        <pc:chgData name="PIKE, JAMIE (PGR)" userId="4c98a75d-af00-4e2f-bfbc-e1a4e1cf4fce" providerId="ADAL" clId="{ADC13967-7780-9F41-8126-FCFE75E46999}" dt="2023-10-12T15:28:19.863" v="3215" actId="1076"/>
        <pc:sldMkLst>
          <pc:docMk/>
          <pc:sldMk cId="2003500431" sldId="266"/>
        </pc:sldMkLst>
        <pc:spChg chg="mod">
          <ac:chgData name="PIKE, JAMIE (PGR)" userId="4c98a75d-af00-4e2f-bfbc-e1a4e1cf4fce" providerId="ADAL" clId="{ADC13967-7780-9F41-8126-FCFE75E46999}" dt="2023-10-12T15:28:19.863" v="3215" actId="1076"/>
          <ac:spMkLst>
            <pc:docMk/>
            <pc:sldMk cId="2003500431" sldId="266"/>
            <ac:spMk id="2" creationId="{18791B6F-8CD7-E067-6217-1088DDDAA6A6}"/>
          </ac:spMkLst>
        </pc:spChg>
        <pc:spChg chg="del">
          <ac:chgData name="PIKE, JAMIE (PGR)" userId="4c98a75d-af00-4e2f-bfbc-e1a4e1cf4fce" providerId="ADAL" clId="{ADC13967-7780-9F41-8126-FCFE75E46999}" dt="2023-10-12T15:24:49.265" v="3111"/>
          <ac:spMkLst>
            <pc:docMk/>
            <pc:sldMk cId="2003500431" sldId="266"/>
            <ac:spMk id="3" creationId="{A9CCAF16-D09A-7A96-69E0-503DD680AC50}"/>
          </ac:spMkLst>
        </pc:spChg>
        <pc:spChg chg="add mod">
          <ac:chgData name="PIKE, JAMIE (PGR)" userId="4c98a75d-af00-4e2f-bfbc-e1a4e1cf4fce" providerId="ADAL" clId="{ADC13967-7780-9F41-8126-FCFE75E46999}" dt="2023-10-12T15:28:16.803" v="3214" actId="208"/>
          <ac:spMkLst>
            <pc:docMk/>
            <pc:sldMk cId="2003500431" sldId="266"/>
            <ac:spMk id="6" creationId="{0C30EEED-9A33-AA2A-7CA3-5A453D5C5F97}"/>
          </ac:spMkLst>
        </pc:spChg>
        <pc:spChg chg="add mod">
          <ac:chgData name="PIKE, JAMIE (PGR)" userId="4c98a75d-af00-4e2f-bfbc-e1a4e1cf4fce" providerId="ADAL" clId="{ADC13967-7780-9F41-8126-FCFE75E46999}" dt="2023-10-12T15:28:16.803" v="3214" actId="208"/>
          <ac:spMkLst>
            <pc:docMk/>
            <pc:sldMk cId="2003500431" sldId="266"/>
            <ac:spMk id="7" creationId="{4BF266F1-0BC7-1F1B-0BB6-6FE8556786B8}"/>
          </ac:spMkLst>
        </pc:spChg>
        <pc:spChg chg="add mod">
          <ac:chgData name="PIKE, JAMIE (PGR)" userId="4c98a75d-af00-4e2f-bfbc-e1a4e1cf4fce" providerId="ADAL" clId="{ADC13967-7780-9F41-8126-FCFE75E46999}" dt="2023-10-12T15:28:16.803" v="3214" actId="208"/>
          <ac:spMkLst>
            <pc:docMk/>
            <pc:sldMk cId="2003500431" sldId="266"/>
            <ac:spMk id="8" creationId="{1C5B25FC-F33A-C566-DBD3-DB881521AA9C}"/>
          </ac:spMkLst>
        </pc:spChg>
        <pc:spChg chg="add mod">
          <ac:chgData name="PIKE, JAMIE (PGR)" userId="4c98a75d-af00-4e2f-bfbc-e1a4e1cf4fce" providerId="ADAL" clId="{ADC13967-7780-9F41-8126-FCFE75E46999}" dt="2023-10-12T15:28:16.803" v="3214" actId="208"/>
          <ac:spMkLst>
            <pc:docMk/>
            <pc:sldMk cId="2003500431" sldId="266"/>
            <ac:spMk id="9" creationId="{23AF2FBC-6723-5BBD-5F91-1FAFACA2DDCD}"/>
          </ac:spMkLst>
        </pc:spChg>
        <pc:spChg chg="add mod">
          <ac:chgData name="PIKE, JAMIE (PGR)" userId="4c98a75d-af00-4e2f-bfbc-e1a4e1cf4fce" providerId="ADAL" clId="{ADC13967-7780-9F41-8126-FCFE75E46999}" dt="2023-10-12T15:28:16.803" v="3214" actId="208"/>
          <ac:spMkLst>
            <pc:docMk/>
            <pc:sldMk cId="2003500431" sldId="266"/>
            <ac:spMk id="10" creationId="{22827B1A-51B0-9A3E-899C-D30FAA420C97}"/>
          </ac:spMkLst>
        </pc:spChg>
        <pc:spChg chg="add mod">
          <ac:chgData name="PIKE, JAMIE (PGR)" userId="4c98a75d-af00-4e2f-bfbc-e1a4e1cf4fce" providerId="ADAL" clId="{ADC13967-7780-9F41-8126-FCFE75E46999}" dt="2023-10-12T15:28:16.803" v="3214" actId="208"/>
          <ac:spMkLst>
            <pc:docMk/>
            <pc:sldMk cId="2003500431" sldId="266"/>
            <ac:spMk id="11" creationId="{FA654971-01A3-211C-EC24-F6B870FF196C}"/>
          </ac:spMkLst>
        </pc:spChg>
        <pc:spChg chg="add mod">
          <ac:chgData name="PIKE, JAMIE (PGR)" userId="4c98a75d-af00-4e2f-bfbc-e1a4e1cf4fce" providerId="ADAL" clId="{ADC13967-7780-9F41-8126-FCFE75E46999}" dt="2023-10-12T15:28:16.803" v="3214" actId="208"/>
          <ac:spMkLst>
            <pc:docMk/>
            <pc:sldMk cId="2003500431" sldId="266"/>
            <ac:spMk id="12" creationId="{BFE3FBB5-18C4-FD09-77FB-FBAB36ECBCD7}"/>
          </ac:spMkLst>
        </pc:spChg>
        <pc:picChg chg="add mod modCrop">
          <ac:chgData name="PIKE, JAMIE (PGR)" userId="4c98a75d-af00-4e2f-bfbc-e1a4e1cf4fce" providerId="ADAL" clId="{ADC13967-7780-9F41-8126-FCFE75E46999}" dt="2023-10-12T15:27:47.594" v="3205" actId="1076"/>
          <ac:picMkLst>
            <pc:docMk/>
            <pc:sldMk cId="2003500431" sldId="266"/>
            <ac:picMk id="5" creationId="{9AEEFFF4-C1AE-A966-B656-7C756C499263}"/>
          </ac:picMkLst>
        </pc:picChg>
      </pc:sldChg>
      <pc:sldChg chg="addSp delSp modSp new add del mod">
        <pc:chgData name="PIKE, JAMIE (PGR)" userId="4c98a75d-af00-4e2f-bfbc-e1a4e1cf4fce" providerId="ADAL" clId="{ADC13967-7780-9F41-8126-FCFE75E46999}" dt="2023-10-12T15:23:51.637" v="3108" actId="2696"/>
        <pc:sldMkLst>
          <pc:docMk/>
          <pc:sldMk cId="3900376813" sldId="266"/>
        </pc:sldMkLst>
        <pc:spChg chg="mod">
          <ac:chgData name="PIKE, JAMIE (PGR)" userId="4c98a75d-af00-4e2f-bfbc-e1a4e1cf4fce" providerId="ADAL" clId="{ADC13967-7780-9F41-8126-FCFE75E46999}" dt="2023-10-12T14:06:51.426" v="1813" actId="313"/>
          <ac:spMkLst>
            <pc:docMk/>
            <pc:sldMk cId="3900376813" sldId="266"/>
            <ac:spMk id="2" creationId="{AFC188B1-D400-6D24-14D0-40F3721894AE}"/>
          </ac:spMkLst>
        </pc:spChg>
        <pc:spChg chg="mod">
          <ac:chgData name="PIKE, JAMIE (PGR)" userId="4c98a75d-af00-4e2f-bfbc-e1a4e1cf4fce" providerId="ADAL" clId="{ADC13967-7780-9F41-8126-FCFE75E46999}" dt="2023-10-12T15:23:33.586" v="3105" actId="20577"/>
          <ac:spMkLst>
            <pc:docMk/>
            <pc:sldMk cId="3900376813" sldId="266"/>
            <ac:spMk id="3" creationId="{0EAC2BB4-2A05-EA8D-AE66-C7384D9A0082}"/>
          </ac:spMkLst>
        </pc:spChg>
        <pc:picChg chg="add del mod">
          <ac:chgData name="PIKE, JAMIE (PGR)" userId="4c98a75d-af00-4e2f-bfbc-e1a4e1cf4fce" providerId="ADAL" clId="{ADC13967-7780-9F41-8126-FCFE75E46999}" dt="2023-10-12T14:06:32.492" v="1782" actId="478"/>
          <ac:picMkLst>
            <pc:docMk/>
            <pc:sldMk cId="3900376813" sldId="266"/>
            <ac:picMk id="4" creationId="{B846D6B7-385C-30D1-F9AD-77EEA7FC0DD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warwickac-my.sharepoint.com/personal/u1983390_live_warwick_ac_uk/Documents/Research/Metabolomics/Experiments/NovDec22/SampleImagesandDiseaseScores/SymptomAndSampleSpread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warwickac-my.sharepoint.com/personal/u1983390_live_warwick_ac_uk/Documents/Research/Metabolomics/Experiments/NovDec22/SampleImagesandDiseaseScores/SymptomAndSampleSpread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Volumes/Jamie_EXT/Research/Metabolomics/NovDec22/XCMS/01_IPO-Basic_041023/result_CAMERA_xcms_pos_Basic_Para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Volumes/Jamie_EXT/Research/Metabolomics/NovDec22/XCMS/01_IPO-Basic_041023/result_CAMERA_xcms_pos_Basic_Para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769538136091195E-2"/>
          <c:y val="0.10270837017235461"/>
          <c:w val="0.91449108184094674"/>
          <c:h val="0.80509470662270255"/>
        </c:manualLayout>
      </c:layout>
      <c:lineChart>
        <c:grouping val="standard"/>
        <c:varyColors val="0"/>
        <c:ser>
          <c:idx val="0"/>
          <c:order val="0"/>
          <c:tx>
            <c:strRef>
              <c:f>'Processed Data'!$A$4</c:f>
              <c:strCache>
                <c:ptCount val="1"/>
                <c:pt idx="0">
                  <c:v>XVM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'Processed Data'!$B$11:$D$11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0.5</c:v>
                  </c:pt>
                  <c:pt idx="2">
                    <c:v>1.5</c:v>
                  </c:pt>
                </c:numCache>
              </c:numRef>
            </c:plus>
            <c:minus>
              <c:numRef>
                <c:f>'Processed Data'!$B$11:$D$11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0.5</c:v>
                  </c:pt>
                  <c:pt idx="2">
                    <c:v>1.5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'Processed Data'!$B$2:$D$3</c:f>
              <c:multiLvlStrCache>
                <c:ptCount val="3"/>
                <c:lvl>
                  <c:pt idx="0">
                    <c:v>Time Point 1</c:v>
                  </c:pt>
                  <c:pt idx="1">
                    <c:v>Time Point 2</c:v>
                  </c:pt>
                  <c:pt idx="2">
                    <c:v>Time Point 3</c:v>
                  </c:pt>
                </c:lvl>
                <c:lvl>
                  <c:pt idx="0">
                    <c:v>Average symptom scores (External)</c:v>
                  </c:pt>
                </c:lvl>
              </c:multiLvlStrCache>
            </c:multiLvlStrRef>
          </c:cat>
          <c:val>
            <c:numRef>
              <c:f>'Processed Data'!$B$4:$D$4</c:f>
              <c:numCache>
                <c:formatCode>General</c:formatCode>
                <c:ptCount val="3"/>
                <c:pt idx="0">
                  <c:v>1</c:v>
                </c:pt>
                <c:pt idx="1">
                  <c:v>1.75</c:v>
                </c:pt>
                <c:pt idx="2">
                  <c:v>3.25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AE-8F4A-9F8A-AA91653606D9}"/>
            </c:ext>
          </c:extLst>
        </c:ser>
        <c:ser>
          <c:idx val="1"/>
          <c:order val="1"/>
          <c:tx>
            <c:strRef>
              <c:f>'Processed Data'!$A$5</c:f>
              <c:strCache>
                <c:ptCount val="1"/>
                <c:pt idx="0">
                  <c:v>FOC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'Processed Data'!$B$12:$D$12</c:f>
                <c:numCache>
                  <c:formatCode>General</c:formatCode>
                  <c:ptCount val="3"/>
                  <c:pt idx="0">
                    <c:v>0.5</c:v>
                  </c:pt>
                  <c:pt idx="1">
                    <c:v>0.9574271077563381</c:v>
                  </c:pt>
                  <c:pt idx="2">
                    <c:v>0.57735026918962573</c:v>
                  </c:pt>
                </c:numCache>
              </c:numRef>
            </c:plus>
            <c:minus>
              <c:numRef>
                <c:f>'Processed Data'!$B$12:$D$12</c:f>
                <c:numCache>
                  <c:formatCode>General</c:formatCode>
                  <c:ptCount val="3"/>
                  <c:pt idx="0">
                    <c:v>0.5</c:v>
                  </c:pt>
                  <c:pt idx="1">
                    <c:v>0.9574271077563381</c:v>
                  </c:pt>
                  <c:pt idx="2">
                    <c:v>0.57735026918962573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'Processed Data'!$B$2:$D$3</c:f>
              <c:multiLvlStrCache>
                <c:ptCount val="3"/>
                <c:lvl>
                  <c:pt idx="0">
                    <c:v>Time Point 1</c:v>
                  </c:pt>
                  <c:pt idx="1">
                    <c:v>Time Point 2</c:v>
                  </c:pt>
                  <c:pt idx="2">
                    <c:v>Time Point 3</c:v>
                  </c:pt>
                </c:lvl>
                <c:lvl>
                  <c:pt idx="0">
                    <c:v>Average symptom scores (External)</c:v>
                  </c:pt>
                </c:lvl>
              </c:multiLvlStrCache>
            </c:multiLvlStrRef>
          </c:cat>
          <c:val>
            <c:numRef>
              <c:f>'Processed Data'!$B$5:$D$5</c:f>
              <c:numCache>
                <c:formatCode>General</c:formatCode>
                <c:ptCount val="3"/>
                <c:pt idx="0">
                  <c:v>1.75</c:v>
                </c:pt>
                <c:pt idx="1">
                  <c:v>1.75</c:v>
                </c:pt>
                <c:pt idx="2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AE-8F4A-9F8A-AA91653606D9}"/>
            </c:ext>
          </c:extLst>
        </c:ser>
        <c:ser>
          <c:idx val="2"/>
          <c:order val="2"/>
          <c:tx>
            <c:strRef>
              <c:f>'Processed Data'!$A$6</c:f>
              <c:strCache>
                <c:ptCount val="1"/>
                <c:pt idx="0">
                  <c:v>DRO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'Processed Data'!$B$13:$D$13</c:f>
                <c:numCache>
                  <c:formatCode>General</c:formatCode>
                  <c:ptCount val="3"/>
                  <c:pt idx="0">
                    <c:v>0.9574271077563381</c:v>
                  </c:pt>
                  <c:pt idx="1">
                    <c:v>0.5</c:v>
                  </c:pt>
                  <c:pt idx="2">
                    <c:v>0</c:v>
                  </c:pt>
                </c:numCache>
              </c:numRef>
            </c:plus>
            <c:minus>
              <c:numRef>
                <c:f>'Processed Data'!$B$13:$D$13</c:f>
                <c:numCache>
                  <c:formatCode>General</c:formatCode>
                  <c:ptCount val="3"/>
                  <c:pt idx="0">
                    <c:v>0.9574271077563381</c:v>
                  </c:pt>
                  <c:pt idx="1">
                    <c:v>0.5</c:v>
                  </c:pt>
                  <c:pt idx="2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'Processed Data'!$B$2:$D$3</c:f>
              <c:multiLvlStrCache>
                <c:ptCount val="3"/>
                <c:lvl>
                  <c:pt idx="0">
                    <c:v>Time Point 1</c:v>
                  </c:pt>
                  <c:pt idx="1">
                    <c:v>Time Point 2</c:v>
                  </c:pt>
                  <c:pt idx="2">
                    <c:v>Time Point 3</c:v>
                  </c:pt>
                </c:lvl>
                <c:lvl>
                  <c:pt idx="0">
                    <c:v>Average symptom scores (External)</c:v>
                  </c:pt>
                </c:lvl>
              </c:multiLvlStrCache>
            </c:multiLvlStrRef>
          </c:cat>
          <c:val>
            <c:numRef>
              <c:f>'Processed Data'!$B$6:$D$6</c:f>
              <c:numCache>
                <c:formatCode>General</c:formatCode>
                <c:ptCount val="3"/>
                <c:pt idx="0">
                  <c:v>2.75</c:v>
                </c:pt>
                <c:pt idx="1">
                  <c:v>3.75</c:v>
                </c:pt>
                <c:pt idx="2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3AE-8F4A-9F8A-AA91653606D9}"/>
            </c:ext>
          </c:extLst>
        </c:ser>
        <c:ser>
          <c:idx val="3"/>
          <c:order val="3"/>
          <c:tx>
            <c:strRef>
              <c:f>'Processed Data'!$A$7</c:f>
              <c:strCache>
                <c:ptCount val="1"/>
                <c:pt idx="0">
                  <c:v>CON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'Processed Data'!$B$14:$D$14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</c:numCache>
              </c:numRef>
            </c:plus>
            <c:minus>
              <c:numRef>
                <c:f>'Processed Data'!$B$14:$D$14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'Processed Data'!$B$2:$D$3</c:f>
              <c:multiLvlStrCache>
                <c:ptCount val="3"/>
                <c:lvl>
                  <c:pt idx="0">
                    <c:v>Time Point 1</c:v>
                  </c:pt>
                  <c:pt idx="1">
                    <c:v>Time Point 2</c:v>
                  </c:pt>
                  <c:pt idx="2">
                    <c:v>Time Point 3</c:v>
                  </c:pt>
                </c:lvl>
                <c:lvl>
                  <c:pt idx="0">
                    <c:v>Average symptom scores (External)</c:v>
                  </c:pt>
                </c:lvl>
              </c:multiLvlStrCache>
            </c:multiLvlStrRef>
          </c:cat>
          <c:val>
            <c:numRef>
              <c:f>'Processed Data'!$B$7:$D$7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AE-8F4A-9F8A-AA9165360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2920727"/>
        <c:axId val="672923703"/>
      </c:lineChart>
      <c:catAx>
        <c:axId val="672920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923703"/>
        <c:crosses val="autoZero"/>
        <c:auto val="1"/>
        <c:lblAlgn val="ctr"/>
        <c:lblOffset val="100"/>
        <c:noMultiLvlLbl val="0"/>
      </c:catAx>
      <c:valAx>
        <c:axId val="672923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9207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5008793807982E-2"/>
          <c:y val="1.4843933873365529E-2"/>
          <c:w val="0.92714505057547891"/>
          <c:h val="0.80062674151019764"/>
        </c:manualLayout>
      </c:layout>
      <c:lineChart>
        <c:grouping val="standard"/>
        <c:varyColors val="0"/>
        <c:ser>
          <c:idx val="0"/>
          <c:order val="0"/>
          <c:tx>
            <c:strRef>
              <c:f>'Processed Data'!$F$4</c:f>
              <c:strCache>
                <c:ptCount val="1"/>
                <c:pt idx="0">
                  <c:v>XVM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'Processed Data'!$G$11:$I$11</c:f>
                <c:numCache>
                  <c:formatCode>General</c:formatCode>
                  <c:ptCount val="3"/>
                  <c:pt idx="0">
                    <c:v>0.81649658092772603</c:v>
                  </c:pt>
                  <c:pt idx="1">
                    <c:v>0.9574271077563381</c:v>
                  </c:pt>
                  <c:pt idx="2">
                    <c:v>0.5</c:v>
                  </c:pt>
                </c:numCache>
              </c:numRef>
            </c:plus>
            <c:minus>
              <c:numRef>
                <c:f>'Processed Data'!$G$11:$I$11</c:f>
                <c:numCache>
                  <c:formatCode>General</c:formatCode>
                  <c:ptCount val="3"/>
                  <c:pt idx="0">
                    <c:v>0.81649658092772603</c:v>
                  </c:pt>
                  <c:pt idx="1">
                    <c:v>0.9574271077563381</c:v>
                  </c:pt>
                  <c:pt idx="2">
                    <c:v>0.5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'Processed Data'!$G$2:$I$3</c:f>
              <c:multiLvlStrCache>
                <c:ptCount val="3"/>
                <c:lvl>
                  <c:pt idx="0">
                    <c:v>Time Point 1</c:v>
                  </c:pt>
                  <c:pt idx="1">
                    <c:v>Time Point 2</c:v>
                  </c:pt>
                  <c:pt idx="2">
                    <c:v>Time Point 3</c:v>
                  </c:pt>
                </c:lvl>
                <c:lvl>
                  <c:pt idx="0">
                    <c:v>Average symptom scores (Internal)</c:v>
                  </c:pt>
                </c:lvl>
              </c:multiLvlStrCache>
            </c:multiLvlStrRef>
          </c:cat>
          <c:val>
            <c:numRef>
              <c:f>'Processed Data'!$G$4:$I$4</c:f>
              <c:numCache>
                <c:formatCode>General</c:formatCode>
                <c:ptCount val="3"/>
                <c:pt idx="0">
                  <c:v>2</c:v>
                </c:pt>
                <c:pt idx="1">
                  <c:v>3.75</c:v>
                </c:pt>
                <c:pt idx="2">
                  <c:v>4.75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C2-3C49-9A81-901B15F17157}"/>
            </c:ext>
          </c:extLst>
        </c:ser>
        <c:ser>
          <c:idx val="1"/>
          <c:order val="1"/>
          <c:tx>
            <c:strRef>
              <c:f>'Processed Data'!$F$5</c:f>
              <c:strCache>
                <c:ptCount val="1"/>
                <c:pt idx="0">
                  <c:v>FOC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'Processed Data'!$G$12:$I$12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</c:v>
                  </c:pt>
                  <c:pt idx="2">
                    <c:v>0.5</c:v>
                  </c:pt>
                </c:numCache>
              </c:numRef>
            </c:plus>
            <c:minus>
              <c:numRef>
                <c:f>'Processed Data'!$G$12:$I$12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</c:v>
                  </c:pt>
                  <c:pt idx="2">
                    <c:v>0.5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'Processed Data'!$G$2:$I$3</c:f>
              <c:multiLvlStrCache>
                <c:ptCount val="3"/>
                <c:lvl>
                  <c:pt idx="0">
                    <c:v>Time Point 1</c:v>
                  </c:pt>
                  <c:pt idx="1">
                    <c:v>Time Point 2</c:v>
                  </c:pt>
                  <c:pt idx="2">
                    <c:v>Time Point 3</c:v>
                  </c:pt>
                </c:lvl>
                <c:lvl>
                  <c:pt idx="0">
                    <c:v>Average symptom scores (Internal)</c:v>
                  </c:pt>
                </c:lvl>
              </c:multiLvlStrCache>
            </c:multiLvlStrRef>
          </c:cat>
          <c:val>
            <c:numRef>
              <c:f>'Processed Data'!$G$5:$I$5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C2-3C49-9A81-901B15F17157}"/>
            </c:ext>
          </c:extLst>
        </c:ser>
        <c:ser>
          <c:idx val="2"/>
          <c:order val="2"/>
          <c:tx>
            <c:strRef>
              <c:f>'Processed Data'!$F$6</c:f>
              <c:strCache>
                <c:ptCount val="1"/>
                <c:pt idx="0">
                  <c:v>DRO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'Processed Data'!$G$13:$I$13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0.5</c:v>
                  </c:pt>
                  <c:pt idx="2">
                    <c:v>0.5</c:v>
                  </c:pt>
                </c:numCache>
              </c:numRef>
            </c:plus>
            <c:minus>
              <c:numRef>
                <c:f>'Processed Data'!$G$13:$I$13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0.5</c:v>
                  </c:pt>
                  <c:pt idx="2">
                    <c:v>0.5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'Processed Data'!$G$2:$I$3</c:f>
              <c:multiLvlStrCache>
                <c:ptCount val="3"/>
                <c:lvl>
                  <c:pt idx="0">
                    <c:v>Time Point 1</c:v>
                  </c:pt>
                  <c:pt idx="1">
                    <c:v>Time Point 2</c:v>
                  </c:pt>
                  <c:pt idx="2">
                    <c:v>Time Point 3</c:v>
                  </c:pt>
                </c:lvl>
                <c:lvl>
                  <c:pt idx="0">
                    <c:v>Average symptom scores (Internal)</c:v>
                  </c:pt>
                </c:lvl>
              </c:multiLvlStrCache>
            </c:multiLvlStrRef>
          </c:cat>
          <c:val>
            <c:numRef>
              <c:f>'Processed Data'!$G$6:$I$6</c:f>
              <c:numCache>
                <c:formatCode>General</c:formatCode>
                <c:ptCount val="3"/>
                <c:pt idx="0">
                  <c:v>1</c:v>
                </c:pt>
                <c:pt idx="1">
                  <c:v>1.25</c:v>
                </c:pt>
                <c:pt idx="2">
                  <c:v>1.25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C2-3C49-9A81-901B15F17157}"/>
            </c:ext>
          </c:extLst>
        </c:ser>
        <c:ser>
          <c:idx val="3"/>
          <c:order val="3"/>
          <c:tx>
            <c:strRef>
              <c:f>'Processed Data'!$F$7</c:f>
              <c:strCache>
                <c:ptCount val="1"/>
                <c:pt idx="0">
                  <c:v>CON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'Processed Data'!$G$14:$I$14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</c:numCache>
              </c:numRef>
            </c:plus>
            <c:minus>
              <c:numRef>
                <c:f>'Processed Data'!$G$14:$I$14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multiLvlStrRef>
              <c:f>'Processed Data'!$G$2:$I$3</c:f>
              <c:multiLvlStrCache>
                <c:ptCount val="3"/>
                <c:lvl>
                  <c:pt idx="0">
                    <c:v>Time Point 1</c:v>
                  </c:pt>
                  <c:pt idx="1">
                    <c:v>Time Point 2</c:v>
                  </c:pt>
                  <c:pt idx="2">
                    <c:v>Time Point 3</c:v>
                  </c:pt>
                </c:lvl>
                <c:lvl>
                  <c:pt idx="0">
                    <c:v>Average symptom scores (Internal)</c:v>
                  </c:pt>
                </c:lvl>
              </c:multiLvlStrCache>
            </c:multiLvlStrRef>
          </c:cat>
          <c:val>
            <c:numRef>
              <c:f>'Processed Data'!$G$7:$I$7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C2-3C49-9A81-901B15F171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65112255"/>
        <c:axId val="1865113983"/>
      </c:lineChart>
      <c:catAx>
        <c:axId val="186511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113983"/>
        <c:crosses val="autoZero"/>
        <c:auto val="1"/>
        <c:lblAlgn val="ctr"/>
        <c:lblOffset val="100"/>
        <c:noMultiLvlLbl val="0"/>
      </c:catAx>
      <c:valAx>
        <c:axId val="1865113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11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708224412923945"/>
          <c:y val="0.95439376612233584"/>
          <c:w val="0.46377937738368036"/>
          <c:h val="4.56062338776641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number of peaks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'UoB Quality Assessment'!$B$1898</c:f>
              <c:strCache>
                <c:ptCount val="1"/>
                <c:pt idx="0">
                  <c:v>Count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'UoB Quality Assessment'!$C$1897:$BC$1897</c:f>
              <c:strCache>
                <c:ptCount val="53"/>
                <c:pt idx="0">
                  <c:v>C9-1</c:v>
                </c:pt>
                <c:pt idx="1">
                  <c:v>C9-2</c:v>
                </c:pt>
                <c:pt idx="2">
                  <c:v>C9-3</c:v>
                </c:pt>
                <c:pt idx="3">
                  <c:v>C9-4</c:v>
                </c:pt>
                <c:pt idx="4">
                  <c:v>D9-1</c:v>
                </c:pt>
                <c:pt idx="5">
                  <c:v>D9-2</c:v>
                </c:pt>
                <c:pt idx="6">
                  <c:v>D9-3</c:v>
                </c:pt>
                <c:pt idx="7">
                  <c:v>D9-4</c:v>
                </c:pt>
                <c:pt idx="8">
                  <c:v>F9-1</c:v>
                </c:pt>
                <c:pt idx="9">
                  <c:v>F9-2</c:v>
                </c:pt>
                <c:pt idx="10">
                  <c:v>F9-3</c:v>
                </c:pt>
                <c:pt idx="11">
                  <c:v>F9-4</c:v>
                </c:pt>
                <c:pt idx="12">
                  <c:v>X9-1</c:v>
                </c:pt>
                <c:pt idx="13">
                  <c:v>X9-2</c:v>
                </c:pt>
                <c:pt idx="14">
                  <c:v>X9-3</c:v>
                </c:pt>
                <c:pt idx="15">
                  <c:v>X9-4</c:v>
                </c:pt>
                <c:pt idx="16">
                  <c:v>C12-1</c:v>
                </c:pt>
                <c:pt idx="17">
                  <c:v>C12-2</c:v>
                </c:pt>
                <c:pt idx="18">
                  <c:v>C12-3</c:v>
                </c:pt>
                <c:pt idx="19">
                  <c:v>C12-4</c:v>
                </c:pt>
                <c:pt idx="20">
                  <c:v>D12-1</c:v>
                </c:pt>
                <c:pt idx="21">
                  <c:v>D12-2</c:v>
                </c:pt>
                <c:pt idx="22">
                  <c:v>D12-3</c:v>
                </c:pt>
                <c:pt idx="23">
                  <c:v>D12-4</c:v>
                </c:pt>
                <c:pt idx="24">
                  <c:v>F12-1</c:v>
                </c:pt>
                <c:pt idx="25">
                  <c:v>F12-2</c:v>
                </c:pt>
                <c:pt idx="26">
                  <c:v>F12-3</c:v>
                </c:pt>
                <c:pt idx="27">
                  <c:v>F12-4</c:v>
                </c:pt>
                <c:pt idx="28">
                  <c:v>X12-1</c:v>
                </c:pt>
                <c:pt idx="29">
                  <c:v>X12-2</c:v>
                </c:pt>
                <c:pt idx="30">
                  <c:v>X12-3</c:v>
                </c:pt>
                <c:pt idx="31">
                  <c:v>X12-4</c:v>
                </c:pt>
                <c:pt idx="32">
                  <c:v>C15-1</c:v>
                </c:pt>
                <c:pt idx="33">
                  <c:v>C15-2</c:v>
                </c:pt>
                <c:pt idx="34">
                  <c:v>C15-3</c:v>
                </c:pt>
                <c:pt idx="35">
                  <c:v>C15-4</c:v>
                </c:pt>
                <c:pt idx="36">
                  <c:v>D15-1</c:v>
                </c:pt>
                <c:pt idx="37">
                  <c:v>D15-2</c:v>
                </c:pt>
                <c:pt idx="38">
                  <c:v>D15-3</c:v>
                </c:pt>
                <c:pt idx="39">
                  <c:v>D15-4</c:v>
                </c:pt>
                <c:pt idx="40">
                  <c:v>F15-1</c:v>
                </c:pt>
                <c:pt idx="41">
                  <c:v>F15-2</c:v>
                </c:pt>
                <c:pt idx="42">
                  <c:v>F15-3</c:v>
                </c:pt>
                <c:pt idx="43">
                  <c:v>F15-4</c:v>
                </c:pt>
                <c:pt idx="44">
                  <c:v>X15-1</c:v>
                </c:pt>
                <c:pt idx="45">
                  <c:v>X15-2</c:v>
                </c:pt>
                <c:pt idx="46">
                  <c:v>X15-3</c:v>
                </c:pt>
                <c:pt idx="47">
                  <c:v>X15-4</c:v>
                </c:pt>
                <c:pt idx="48">
                  <c:v>BLANK_1</c:v>
                </c:pt>
                <c:pt idx="49">
                  <c:v>BLANK_2</c:v>
                </c:pt>
                <c:pt idx="50">
                  <c:v>QC-1</c:v>
                </c:pt>
                <c:pt idx="51">
                  <c:v>QC-2</c:v>
                </c:pt>
                <c:pt idx="52">
                  <c:v>QC-3</c:v>
                </c:pt>
              </c:strCache>
            </c:strRef>
          </c:xVal>
          <c:yVal>
            <c:numRef>
              <c:f>'UoB Quality Assessment'!$C$1898:$BC$1898</c:f>
              <c:numCache>
                <c:formatCode>General</c:formatCode>
                <c:ptCount val="53"/>
                <c:pt idx="0">
                  <c:v>1895</c:v>
                </c:pt>
                <c:pt idx="1">
                  <c:v>3790</c:v>
                </c:pt>
                <c:pt idx="2">
                  <c:v>3790</c:v>
                </c:pt>
                <c:pt idx="3">
                  <c:v>3790</c:v>
                </c:pt>
                <c:pt idx="4">
                  <c:v>3790</c:v>
                </c:pt>
                <c:pt idx="5">
                  <c:v>3790</c:v>
                </c:pt>
                <c:pt idx="6">
                  <c:v>3790</c:v>
                </c:pt>
                <c:pt idx="7">
                  <c:v>3790</c:v>
                </c:pt>
                <c:pt idx="8">
                  <c:v>3790</c:v>
                </c:pt>
                <c:pt idx="9">
                  <c:v>3790</c:v>
                </c:pt>
                <c:pt idx="10">
                  <c:v>3790</c:v>
                </c:pt>
                <c:pt idx="11">
                  <c:v>3790</c:v>
                </c:pt>
                <c:pt idx="12">
                  <c:v>3790</c:v>
                </c:pt>
                <c:pt idx="13">
                  <c:v>3790</c:v>
                </c:pt>
                <c:pt idx="14">
                  <c:v>3790</c:v>
                </c:pt>
                <c:pt idx="15">
                  <c:v>3790</c:v>
                </c:pt>
                <c:pt idx="16">
                  <c:v>3790</c:v>
                </c:pt>
                <c:pt idx="17">
                  <c:v>3790</c:v>
                </c:pt>
                <c:pt idx="18">
                  <c:v>3790</c:v>
                </c:pt>
                <c:pt idx="19">
                  <c:v>3790</c:v>
                </c:pt>
                <c:pt idx="20">
                  <c:v>3790</c:v>
                </c:pt>
                <c:pt idx="21">
                  <c:v>3790</c:v>
                </c:pt>
                <c:pt idx="22">
                  <c:v>3790</c:v>
                </c:pt>
                <c:pt idx="23">
                  <c:v>3790</c:v>
                </c:pt>
                <c:pt idx="24">
                  <c:v>3790</c:v>
                </c:pt>
                <c:pt idx="25">
                  <c:v>3790</c:v>
                </c:pt>
                <c:pt idx="26">
                  <c:v>3790</c:v>
                </c:pt>
                <c:pt idx="27">
                  <c:v>3790</c:v>
                </c:pt>
                <c:pt idx="28">
                  <c:v>3790</c:v>
                </c:pt>
                <c:pt idx="29">
                  <c:v>3790</c:v>
                </c:pt>
                <c:pt idx="30">
                  <c:v>3790</c:v>
                </c:pt>
                <c:pt idx="31">
                  <c:v>3790</c:v>
                </c:pt>
                <c:pt idx="32">
                  <c:v>3790</c:v>
                </c:pt>
                <c:pt idx="33">
                  <c:v>3790</c:v>
                </c:pt>
                <c:pt idx="34">
                  <c:v>3790</c:v>
                </c:pt>
                <c:pt idx="35">
                  <c:v>3790</c:v>
                </c:pt>
                <c:pt idx="36">
                  <c:v>3790</c:v>
                </c:pt>
                <c:pt idx="37">
                  <c:v>3790</c:v>
                </c:pt>
                <c:pt idx="38">
                  <c:v>3790</c:v>
                </c:pt>
                <c:pt idx="39">
                  <c:v>3790</c:v>
                </c:pt>
                <c:pt idx="40">
                  <c:v>3790</c:v>
                </c:pt>
                <c:pt idx="41">
                  <c:v>3790</c:v>
                </c:pt>
                <c:pt idx="42">
                  <c:v>3790</c:v>
                </c:pt>
                <c:pt idx="43">
                  <c:v>3790</c:v>
                </c:pt>
                <c:pt idx="44">
                  <c:v>3790</c:v>
                </c:pt>
                <c:pt idx="45">
                  <c:v>3789</c:v>
                </c:pt>
                <c:pt idx="46">
                  <c:v>3789</c:v>
                </c:pt>
                <c:pt idx="47">
                  <c:v>3790</c:v>
                </c:pt>
                <c:pt idx="48">
                  <c:v>3790</c:v>
                </c:pt>
                <c:pt idx="49">
                  <c:v>3790</c:v>
                </c:pt>
                <c:pt idx="50">
                  <c:v>3790</c:v>
                </c:pt>
                <c:pt idx="51">
                  <c:v>3790</c:v>
                </c:pt>
                <c:pt idx="52">
                  <c:v>3790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0AA-0247-9AB8-82FDC41A7C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41327"/>
        <c:axId val="1443189103"/>
      </c:scatterChart>
      <c:valAx>
        <c:axId val="14434413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3189103"/>
        <c:crosses val="autoZero"/>
        <c:crossBetween val="midCat"/>
      </c:valAx>
      <c:valAx>
        <c:axId val="1443189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34413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Response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'UoB Quality Assessment'!$B$1899</c:f>
              <c:strCache>
                <c:ptCount val="1"/>
                <c:pt idx="0">
                  <c:v>sum of peaks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'UoB Quality Assessment'!$C$1897:$BC$1897</c:f>
              <c:strCache>
                <c:ptCount val="53"/>
                <c:pt idx="0">
                  <c:v>C9-1</c:v>
                </c:pt>
                <c:pt idx="1">
                  <c:v>C9-2</c:v>
                </c:pt>
                <c:pt idx="2">
                  <c:v>C9-3</c:v>
                </c:pt>
                <c:pt idx="3">
                  <c:v>C9-4</c:v>
                </c:pt>
                <c:pt idx="4">
                  <c:v>D9-1</c:v>
                </c:pt>
                <c:pt idx="5">
                  <c:v>D9-2</c:v>
                </c:pt>
                <c:pt idx="6">
                  <c:v>D9-3</c:v>
                </c:pt>
                <c:pt idx="7">
                  <c:v>D9-4</c:v>
                </c:pt>
                <c:pt idx="8">
                  <c:v>F9-1</c:v>
                </c:pt>
                <c:pt idx="9">
                  <c:v>F9-2</c:v>
                </c:pt>
                <c:pt idx="10">
                  <c:v>F9-3</c:v>
                </c:pt>
                <c:pt idx="11">
                  <c:v>F9-4</c:v>
                </c:pt>
                <c:pt idx="12">
                  <c:v>X9-1</c:v>
                </c:pt>
                <c:pt idx="13">
                  <c:v>X9-2</c:v>
                </c:pt>
                <c:pt idx="14">
                  <c:v>X9-3</c:v>
                </c:pt>
                <c:pt idx="15">
                  <c:v>X9-4</c:v>
                </c:pt>
                <c:pt idx="16">
                  <c:v>C12-1</c:v>
                </c:pt>
                <c:pt idx="17">
                  <c:v>C12-2</c:v>
                </c:pt>
                <c:pt idx="18">
                  <c:v>C12-3</c:v>
                </c:pt>
                <c:pt idx="19">
                  <c:v>C12-4</c:v>
                </c:pt>
                <c:pt idx="20">
                  <c:v>D12-1</c:v>
                </c:pt>
                <c:pt idx="21">
                  <c:v>D12-2</c:v>
                </c:pt>
                <c:pt idx="22">
                  <c:v>D12-3</c:v>
                </c:pt>
                <c:pt idx="23">
                  <c:v>D12-4</c:v>
                </c:pt>
                <c:pt idx="24">
                  <c:v>F12-1</c:v>
                </c:pt>
                <c:pt idx="25">
                  <c:v>F12-2</c:v>
                </c:pt>
                <c:pt idx="26">
                  <c:v>F12-3</c:v>
                </c:pt>
                <c:pt idx="27">
                  <c:v>F12-4</c:v>
                </c:pt>
                <c:pt idx="28">
                  <c:v>X12-1</c:v>
                </c:pt>
                <c:pt idx="29">
                  <c:v>X12-2</c:v>
                </c:pt>
                <c:pt idx="30">
                  <c:v>X12-3</c:v>
                </c:pt>
                <c:pt idx="31">
                  <c:v>X12-4</c:v>
                </c:pt>
                <c:pt idx="32">
                  <c:v>C15-1</c:v>
                </c:pt>
                <c:pt idx="33">
                  <c:v>C15-2</c:v>
                </c:pt>
                <c:pt idx="34">
                  <c:v>C15-3</c:v>
                </c:pt>
                <c:pt idx="35">
                  <c:v>C15-4</c:v>
                </c:pt>
                <c:pt idx="36">
                  <c:v>D15-1</c:v>
                </c:pt>
                <c:pt idx="37">
                  <c:v>D15-2</c:v>
                </c:pt>
                <c:pt idx="38">
                  <c:v>D15-3</c:v>
                </c:pt>
                <c:pt idx="39">
                  <c:v>D15-4</c:v>
                </c:pt>
                <c:pt idx="40">
                  <c:v>F15-1</c:v>
                </c:pt>
                <c:pt idx="41">
                  <c:v>F15-2</c:v>
                </c:pt>
                <c:pt idx="42">
                  <c:v>F15-3</c:v>
                </c:pt>
                <c:pt idx="43">
                  <c:v>F15-4</c:v>
                </c:pt>
                <c:pt idx="44">
                  <c:v>X15-1</c:v>
                </c:pt>
                <c:pt idx="45">
                  <c:v>X15-2</c:v>
                </c:pt>
                <c:pt idx="46">
                  <c:v>X15-3</c:v>
                </c:pt>
                <c:pt idx="47">
                  <c:v>X15-4</c:v>
                </c:pt>
                <c:pt idx="48">
                  <c:v>BLANK_1</c:v>
                </c:pt>
                <c:pt idx="49">
                  <c:v>BLANK_2</c:v>
                </c:pt>
                <c:pt idx="50">
                  <c:v>QC-1</c:v>
                </c:pt>
                <c:pt idx="51">
                  <c:v>QC-2</c:v>
                </c:pt>
                <c:pt idx="52">
                  <c:v>QC-3</c:v>
                </c:pt>
              </c:strCache>
            </c:strRef>
          </c:xVal>
          <c:yVal>
            <c:numRef>
              <c:f>'UoB Quality Assessment'!$C$1899:$BC$1899</c:f>
              <c:numCache>
                <c:formatCode>General</c:formatCode>
                <c:ptCount val="53"/>
                <c:pt idx="0">
                  <c:v>114375598.14750631</c:v>
                </c:pt>
                <c:pt idx="1">
                  <c:v>222605004.89996752</c:v>
                </c:pt>
                <c:pt idx="2">
                  <c:v>214869537.07120562</c:v>
                </c:pt>
                <c:pt idx="3">
                  <c:v>214863765.40074641</c:v>
                </c:pt>
                <c:pt idx="4">
                  <c:v>227677754.0495083</c:v>
                </c:pt>
                <c:pt idx="5">
                  <c:v>233831744.22726145</c:v>
                </c:pt>
                <c:pt idx="6">
                  <c:v>221465515.33068138</c:v>
                </c:pt>
                <c:pt idx="7">
                  <c:v>216069563.37840262</c:v>
                </c:pt>
                <c:pt idx="8">
                  <c:v>217658745.18497181</c:v>
                </c:pt>
                <c:pt idx="9">
                  <c:v>222793761.30323225</c:v>
                </c:pt>
                <c:pt idx="10">
                  <c:v>223273530.22858962</c:v>
                </c:pt>
                <c:pt idx="11">
                  <c:v>225848224.65486658</c:v>
                </c:pt>
                <c:pt idx="12">
                  <c:v>226513073.18826017</c:v>
                </c:pt>
                <c:pt idx="13">
                  <c:v>216494391.81445774</c:v>
                </c:pt>
                <c:pt idx="14">
                  <c:v>216776824.30632728</c:v>
                </c:pt>
                <c:pt idx="15">
                  <c:v>227608863.56341949</c:v>
                </c:pt>
                <c:pt idx="16">
                  <c:v>230180415.08078238</c:v>
                </c:pt>
                <c:pt idx="17">
                  <c:v>582561442.27088213</c:v>
                </c:pt>
                <c:pt idx="18">
                  <c:v>581865485.2222985</c:v>
                </c:pt>
                <c:pt idx="19">
                  <c:v>222752661.85964528</c:v>
                </c:pt>
                <c:pt idx="20">
                  <c:v>225341754.18700165</c:v>
                </c:pt>
                <c:pt idx="21">
                  <c:v>218050370.84215751</c:v>
                </c:pt>
                <c:pt idx="22">
                  <c:v>212547917.08210665</c:v>
                </c:pt>
                <c:pt idx="23">
                  <c:v>225182386.60927287</c:v>
                </c:pt>
                <c:pt idx="24">
                  <c:v>226895858.64184567</c:v>
                </c:pt>
                <c:pt idx="25">
                  <c:v>217934021.90683371</c:v>
                </c:pt>
                <c:pt idx="26">
                  <c:v>205180479.28587708</c:v>
                </c:pt>
                <c:pt idx="27">
                  <c:v>199447940.04485166</c:v>
                </c:pt>
                <c:pt idx="28">
                  <c:v>213384114.69439614</c:v>
                </c:pt>
                <c:pt idx="29">
                  <c:v>221491177.02698761</c:v>
                </c:pt>
                <c:pt idx="30">
                  <c:v>220302868.59157878</c:v>
                </c:pt>
                <c:pt idx="31">
                  <c:v>309987171.72121304</c:v>
                </c:pt>
                <c:pt idx="32">
                  <c:v>310393483.07771671</c:v>
                </c:pt>
                <c:pt idx="33">
                  <c:v>228152636.21526936</c:v>
                </c:pt>
                <c:pt idx="34">
                  <c:v>223996668.33541018</c:v>
                </c:pt>
                <c:pt idx="35">
                  <c:v>214997512.20315221</c:v>
                </c:pt>
                <c:pt idx="36">
                  <c:v>223500606.84999666</c:v>
                </c:pt>
                <c:pt idx="37">
                  <c:v>231697844.7914167</c:v>
                </c:pt>
                <c:pt idx="38">
                  <c:v>234105047.87070093</c:v>
                </c:pt>
                <c:pt idx="39">
                  <c:v>233639060.17789409</c:v>
                </c:pt>
                <c:pt idx="40">
                  <c:v>232548219.02200523</c:v>
                </c:pt>
                <c:pt idx="41">
                  <c:v>229858953.65611124</c:v>
                </c:pt>
                <c:pt idx="42">
                  <c:v>229682106.48790529</c:v>
                </c:pt>
                <c:pt idx="43">
                  <c:v>228668106.88465938</c:v>
                </c:pt>
                <c:pt idx="44">
                  <c:v>219473512.89478707</c:v>
                </c:pt>
                <c:pt idx="45">
                  <c:v>222047101.86982051</c:v>
                </c:pt>
                <c:pt idx="46">
                  <c:v>214096982.19287941</c:v>
                </c:pt>
                <c:pt idx="47">
                  <c:v>222711445.06260771</c:v>
                </c:pt>
                <c:pt idx="48">
                  <c:v>474056181.21348184</c:v>
                </c:pt>
                <c:pt idx="49">
                  <c:v>455388518.04041761</c:v>
                </c:pt>
                <c:pt idx="50">
                  <c:v>208112236.36103052</c:v>
                </c:pt>
                <c:pt idx="51">
                  <c:v>214604050.29654378</c:v>
                </c:pt>
                <c:pt idx="52">
                  <c:v>224375056.45799783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E2D-6545-88A7-B03C8DBA4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9456719"/>
        <c:axId val="1436568351"/>
      </c:scatterChart>
      <c:valAx>
        <c:axId val="1829456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568351"/>
        <c:crosses val="autoZero"/>
        <c:crossBetween val="midCat"/>
      </c:valAx>
      <c:valAx>
        <c:axId val="1436568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94567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ABF0-DE87-7112-DCAA-6F1D0A895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873AB-847A-D7F1-6C4A-4D4816DB3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26E9D-7F51-ED2C-C7E0-F3C74F13E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D9765-FB0A-1C37-3ADF-54F7A5D01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6AEA3-19A0-85EF-140C-6F34039A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58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37C9-5D8C-9DD6-2B17-24927434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54685-8FA0-677B-BC6B-A97C8AD93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2CFD-6055-2FE0-CA22-A7C38EAE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D5D86-2B8B-78DB-ADC5-A9E97BD3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2FDFE-ADD4-698B-8002-1CA12B61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15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FAD8D7-7AA8-89D2-4031-28B1B53B7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E49A5-47E4-4CAF-65E4-9FE9B4A72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D7B31-078F-4FA4-5DFA-4818C24BF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B2102-3841-EC17-BE8E-325AB0B2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5C691-7B82-0F73-CB86-A752B464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64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E694-40C2-902D-C18D-713B0856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878E8-CD21-6374-B6B0-65658792C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CFE72-9F0B-37B2-674A-81741629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A0A91-9225-4BDA-8549-E98D0484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2BFF5-A992-6509-8D0E-39A8C1BE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59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7CB2-EC04-9EDF-3922-9B210D12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D4802-919B-9FC8-2C9E-B018CFD03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E7947-9447-D26A-A954-C895EEBF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D5188-016A-52D3-4060-673CFD9D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34E0E-8313-A2B9-34F7-81A58805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03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E1D-9197-BFEE-B488-E9C3C48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AF2DA-332B-23B0-15B3-58D20AFA7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FFD96-988C-2F12-D4B0-13CD0645F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DF3DA-D265-586D-F025-77D77370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D580F-F3A6-91A4-AFB0-7416FEBE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0A442-5EAF-D6D1-1A9B-6FF06519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56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1B3F-BA81-4B63-3969-77C2274F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3B4D-9268-E345-C6D1-CE4CDA068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A70A7-FDA2-78E3-963E-8A84B5E59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A4177-5355-372F-F04A-69300193C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DBE9E-B158-5B2B-8893-B73AB21C0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4138A9-78EB-81E9-163D-5612577E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093FB-D632-F319-F177-38630A06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EBCA6-2401-771A-1C85-8B629999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44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AA1F-C6EB-DF7E-2F1E-EA137F6D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F7158-80C8-F054-467B-6EED70A6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053BE-E9CE-6DF7-E0E7-2974C8E5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660EE-5C07-25E3-7176-F139A87A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01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96B86-4B27-7C18-01C3-6A2F8D2E7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11C01-51D5-BD7B-9031-255FF5BA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4113B-AB6C-B43F-04DA-A7E21E6D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19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096F-E111-575F-19A9-1D6C41BED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F4C5C-C28A-42EC-7308-F5BBFA3B5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C8F40-99F8-6B79-86B9-E57524397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B319F-129F-1805-09AA-49DF4BBDA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2F8CD-124F-E18B-7442-9C56FFB1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6D4B1-6C55-4969-FB3B-0DF32115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21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EAF7-7A33-B729-4D38-6E2CA0B1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F3A4C-17D0-8C90-EBDA-B4A9C255F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0735D-DA9E-6D01-648C-8C508808F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838E2-8CB5-65B9-C34A-C2D6DB838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C888E-249C-1C34-B761-E449A18A0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9230D-39BC-3373-268D-08B650B1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076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DD36A-A74A-9599-C214-6AC120E81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ECB2-9E9B-B7A4-834E-8DFAB9EBB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2C2C-786F-6AC9-A031-DFF27B049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AC609-FD4C-6548-AFCD-31FC4A5DB042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46E6-5BEC-9A6C-94BA-A7F3EC2CD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C859-9E48-B181-DA6F-D7067739A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CE678-F2BA-FC41-8AC1-F9D5FDFDF7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01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84FD-0362-B811-8B43-66AC28A435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Metabolomics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DFAB4-58C8-F476-BDE7-42CDE83F1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13/10/23</a:t>
            </a:r>
          </a:p>
        </p:txBody>
      </p:sp>
    </p:spTree>
    <p:extLst>
      <p:ext uri="{BB962C8B-B14F-4D97-AF65-F5344CB8AC3E}">
        <p14:creationId xmlns:p14="http://schemas.microsoft.com/office/powerpoint/2010/main" val="1114417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D682-57A1-C0A1-18D6-AD50C169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XCMS – samples  Blank_1, C12-2 and X12-4 removed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9933E-F309-C806-B91E-C8F92EA26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980348" cy="49803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90BC3-95E9-C577-E819-F12998D2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54" y="1690688"/>
            <a:ext cx="4980346" cy="498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7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F167-1F06-BF3C-CA79-B7C91B51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126B2F-174A-9675-0DD5-C1845357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9157" cy="1906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Inoculations staggered to calibrate symptom development. </a:t>
            </a:r>
          </a:p>
          <a:p>
            <a:pPr marL="0" indent="0">
              <a:buNone/>
            </a:pPr>
            <a:r>
              <a:rPr lang="en-GB" dirty="0"/>
              <a:t>Samples collected and images taken:</a:t>
            </a:r>
          </a:p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5A5BA2-24D0-E617-C9E9-B6E6C5F775BD}"/>
              </a:ext>
            </a:extLst>
          </p:cNvPr>
          <p:cNvSpPr/>
          <p:nvPr/>
        </p:nvSpPr>
        <p:spPr>
          <a:xfrm>
            <a:off x="838198" y="4227252"/>
            <a:ext cx="2860417" cy="1633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7 dpi; Xvm, Dro</a:t>
            </a:r>
          </a:p>
          <a:p>
            <a:pPr marL="0" indent="0" algn="ctr"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15 dpi; Foc 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C2E33-EE39-F390-8AF0-C6535D212D0C}"/>
              </a:ext>
            </a:extLst>
          </p:cNvPr>
          <p:cNvSpPr/>
          <p:nvPr/>
        </p:nvSpPr>
        <p:spPr>
          <a:xfrm>
            <a:off x="4812568" y="4227252"/>
            <a:ext cx="2860417" cy="1633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10 dpi; Xvm, Dro</a:t>
            </a:r>
          </a:p>
          <a:p>
            <a:pPr marL="0" indent="0" algn="ctr"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18; dpi Foc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8F2121-85A4-0158-BB7B-09B21D5AE8E7}"/>
              </a:ext>
            </a:extLst>
          </p:cNvPr>
          <p:cNvSpPr/>
          <p:nvPr/>
        </p:nvSpPr>
        <p:spPr>
          <a:xfrm>
            <a:off x="8619552" y="4227252"/>
            <a:ext cx="2860417" cy="1633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13;dpi; Xvm, Dro</a:t>
            </a:r>
          </a:p>
          <a:p>
            <a:pPr marL="0" indent="0" algn="ctr">
              <a:buNone/>
            </a:pPr>
            <a:r>
              <a:rPr lang="en-GB" sz="2400" dirty="0">
                <a:solidFill>
                  <a:sysClr val="windowText" lastClr="000000"/>
                </a:solidFill>
              </a:rPr>
              <a:t>21 dpi, Foc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B86A06-41C9-73A1-5917-7CB3BD5C970F}"/>
              </a:ext>
            </a:extLst>
          </p:cNvPr>
          <p:cNvSpPr/>
          <p:nvPr/>
        </p:nvSpPr>
        <p:spPr>
          <a:xfrm>
            <a:off x="838198" y="3279124"/>
            <a:ext cx="10641771" cy="5883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Sampling time points:</a:t>
            </a:r>
          </a:p>
        </p:txBody>
      </p:sp>
    </p:spTree>
    <p:extLst>
      <p:ext uri="{BB962C8B-B14F-4D97-AF65-F5344CB8AC3E}">
        <p14:creationId xmlns:p14="http://schemas.microsoft.com/office/powerpoint/2010/main" val="4795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0789-B661-F63D-23E6-C4B2250B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Disease Progression; Symptom score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BF4427-F617-0E13-49C8-F34A08C36B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388161"/>
              </p:ext>
            </p:extLst>
          </p:nvPr>
        </p:nvGraphicFramePr>
        <p:xfrm>
          <a:off x="639125" y="781668"/>
          <a:ext cx="5758997" cy="4699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D52929-F6C1-C5C0-C6E4-93B5528BAFD9}"/>
              </a:ext>
            </a:extLst>
          </p:cNvPr>
          <p:cNvSpPr txBox="1"/>
          <p:nvPr/>
        </p:nvSpPr>
        <p:spPr>
          <a:xfrm>
            <a:off x="2103028" y="5647973"/>
            <a:ext cx="347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Error bars == standard deviation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3822BF5-96AA-F5EA-2110-A5AF95BA9A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387033"/>
              </p:ext>
            </p:extLst>
          </p:nvPr>
        </p:nvGraphicFramePr>
        <p:xfrm>
          <a:off x="6597197" y="1184633"/>
          <a:ext cx="5300889" cy="4699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Box 1">
            <a:extLst>
              <a:ext uri="{FF2B5EF4-FFF2-40B4-BE49-F238E27FC236}">
                <a16:creationId xmlns:a16="http://schemas.microsoft.com/office/drawing/2014/main" id="{CF75AEA0-AABF-C1AF-C578-B35DFC97A78F}"/>
              </a:ext>
            </a:extLst>
          </p:cNvPr>
          <p:cNvSpPr txBox="1"/>
          <p:nvPr/>
        </p:nvSpPr>
        <p:spPr>
          <a:xfrm>
            <a:off x="159896" y="6050938"/>
            <a:ext cx="11872208" cy="718063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External symptoms</a:t>
            </a:r>
            <a:r>
              <a:rPr lang="en-GB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percentage of yellowing/wilting leaves –scored following a 1–4 scale: 1 = 0 &gt; x ≤ 25%, 2 = 25 &lt; x ≤ 50%, 3 = 50 &lt; x ≤ 75%, and 4 = 75 &lt; x ≤ 100%. 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Internal</a:t>
            </a:r>
            <a:r>
              <a:rPr lang="en-GB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symptoms</a:t>
            </a:r>
            <a:r>
              <a:rPr lang="en-GB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plants cut longitudinally at the rhizome. Disease severity was visually assessed 1–6 scale:  1 = No discoloration in the corm, 2 = isolated points, x &lt; 5%, 3 = 5 &lt; x ≤ 30%, 4 = 30 &lt; x ≤ 50%, 5 = 50 &lt; x ≤ 90%, and 6 = plant totally decayed x &lt; 90%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García-Bastidas, F.A., Van der Veen, A.J., </a:t>
            </a:r>
            <a:r>
              <a:rPr lang="en-GB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Nakasato-Tagami</a:t>
            </a:r>
            <a:r>
              <a:rPr lang="en-GB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G., Meijer, H.J., Arango-</a:t>
            </a:r>
            <a:r>
              <a:rPr lang="en-GB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Isaza</a:t>
            </a:r>
            <a:r>
              <a:rPr lang="en-GB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R.E. and Kema, G.H., 2019. An improved phenotyping protocol for Panama disease in banana. Frontiers in plant science, 10, p.1006.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56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mall plant next to a ruler&#10;&#10;Description automatically generated">
            <a:extLst>
              <a:ext uri="{FF2B5EF4-FFF2-40B4-BE49-F238E27FC236}">
                <a16:creationId xmlns:a16="http://schemas.microsoft.com/office/drawing/2014/main" id="{A622312D-BDF6-7678-1782-2CE0447A3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7395" y="2907625"/>
            <a:ext cx="3429000" cy="2571750"/>
          </a:xfrm>
          <a:prstGeom prst="rect">
            <a:avLst/>
          </a:prstGeom>
        </p:spPr>
      </p:pic>
      <p:pic>
        <p:nvPicPr>
          <p:cNvPr id="7" name="Picture 6" descr="A piece of green vegetable on a white surface&#10;&#10;Description automatically generated">
            <a:extLst>
              <a:ext uri="{FF2B5EF4-FFF2-40B4-BE49-F238E27FC236}">
                <a16:creationId xmlns:a16="http://schemas.microsoft.com/office/drawing/2014/main" id="{764860F5-41D9-065D-D556-1194FE57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69144" y="2907623"/>
            <a:ext cx="3429001" cy="2571751"/>
          </a:xfrm>
          <a:prstGeom prst="rect">
            <a:avLst/>
          </a:prstGeom>
        </p:spPr>
      </p:pic>
      <p:pic>
        <p:nvPicPr>
          <p:cNvPr id="9" name="Picture 8" descr="A plant next to a ruler&#10;&#10;Description automatically generated">
            <a:extLst>
              <a:ext uri="{FF2B5EF4-FFF2-40B4-BE49-F238E27FC236}">
                <a16:creationId xmlns:a16="http://schemas.microsoft.com/office/drawing/2014/main" id="{93C1FB41-2C0D-A10A-F7A8-235C057E0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90533" y="2907625"/>
            <a:ext cx="3429000" cy="2571750"/>
          </a:xfrm>
          <a:prstGeom prst="rect">
            <a:avLst/>
          </a:prstGeom>
        </p:spPr>
      </p:pic>
      <p:pic>
        <p:nvPicPr>
          <p:cNvPr id="11" name="Picture 10" descr="A piece of artichoke on a white surface&#10;&#10;Description automatically generated">
            <a:extLst>
              <a:ext uri="{FF2B5EF4-FFF2-40B4-BE49-F238E27FC236}">
                <a16:creationId xmlns:a16="http://schemas.microsoft.com/office/drawing/2014/main" id="{B6F200F9-1274-3625-3FFD-8D1BCF247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662283" y="2907624"/>
            <a:ext cx="3429002" cy="2571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739CC6-1F49-B936-6821-E1F0A17FAD28}"/>
              </a:ext>
            </a:extLst>
          </p:cNvPr>
          <p:cNvSpPr/>
          <p:nvPr/>
        </p:nvSpPr>
        <p:spPr>
          <a:xfrm>
            <a:off x="826020" y="1079293"/>
            <a:ext cx="5143500" cy="1064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Example control;</a:t>
            </a:r>
          </a:p>
          <a:p>
            <a:pPr algn="ctr"/>
            <a:r>
              <a:rPr lang="en-GB" dirty="0"/>
              <a:t>Time Point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FE34E-62B9-6E4C-87C6-BC5394FC6240}"/>
              </a:ext>
            </a:extLst>
          </p:cNvPr>
          <p:cNvSpPr/>
          <p:nvPr/>
        </p:nvSpPr>
        <p:spPr>
          <a:xfrm>
            <a:off x="6519158" y="1079293"/>
            <a:ext cx="5143500" cy="1064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Example Xanthomonas;</a:t>
            </a:r>
          </a:p>
          <a:p>
            <a:pPr algn="ctr"/>
            <a:r>
              <a:rPr lang="en-GB" dirty="0"/>
              <a:t>Time Point 3</a:t>
            </a:r>
          </a:p>
        </p:txBody>
      </p:sp>
    </p:spTree>
    <p:extLst>
      <p:ext uri="{BB962C8B-B14F-4D97-AF65-F5344CB8AC3E}">
        <p14:creationId xmlns:p14="http://schemas.microsoft.com/office/powerpoint/2010/main" val="2650229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1C87-B359-31E4-3A89-29D3F070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4" y="82924"/>
            <a:ext cx="10515600" cy="1325563"/>
          </a:xfrm>
        </p:spPr>
        <p:txBody>
          <a:bodyPr/>
          <a:lstStyle/>
          <a:p>
            <a:r>
              <a:rPr lang="en-GB" dirty="0"/>
              <a:t>Contamination in Blank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F3B4E-1C87-FD41-3B81-9E3F8A2C7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42"/>
          <a:stretch/>
        </p:blipFill>
        <p:spPr>
          <a:xfrm>
            <a:off x="0" y="1408487"/>
            <a:ext cx="11738509" cy="45095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4F7E71-A309-53E7-6FCE-A8021D921E65}"/>
              </a:ext>
            </a:extLst>
          </p:cNvPr>
          <p:cNvSpPr/>
          <p:nvPr/>
        </p:nvSpPr>
        <p:spPr>
          <a:xfrm>
            <a:off x="9403404" y="891449"/>
            <a:ext cx="2177142" cy="517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Last Sample in run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0F1BD-C40C-78B8-77E5-E303903C52F4}"/>
              </a:ext>
            </a:extLst>
          </p:cNvPr>
          <p:cNvSpPr/>
          <p:nvPr/>
        </p:nvSpPr>
        <p:spPr>
          <a:xfrm>
            <a:off x="9403404" y="3808821"/>
            <a:ext cx="2177142" cy="517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First Sample in run</a:t>
            </a:r>
          </a:p>
        </p:txBody>
      </p:sp>
    </p:spTree>
    <p:extLst>
      <p:ext uri="{BB962C8B-B14F-4D97-AF65-F5344CB8AC3E}">
        <p14:creationId xmlns:p14="http://schemas.microsoft.com/office/powerpoint/2010/main" val="50923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0864-6E3A-F8E9-00C7-ADACD91B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Overview of data – identify outliers from raw IPO settings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A27824B-E8EB-A255-95A9-1E577B1427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0665370"/>
              </p:ext>
            </p:extLst>
          </p:nvPr>
        </p:nvGraphicFramePr>
        <p:xfrm>
          <a:off x="366564" y="1780255"/>
          <a:ext cx="5678357" cy="3297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36DFA98-6B97-68ED-21C6-75CD8F1F96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8584814"/>
              </p:ext>
            </p:extLst>
          </p:nvPr>
        </p:nvGraphicFramePr>
        <p:xfrm>
          <a:off x="6147079" y="1780255"/>
          <a:ext cx="5678357" cy="3297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74640F-736F-9F73-B21A-F312FE7233BF}"/>
              </a:ext>
            </a:extLst>
          </p:cNvPr>
          <p:cNvSpPr txBox="1"/>
          <p:nvPr/>
        </p:nvSpPr>
        <p:spPr>
          <a:xfrm>
            <a:off x="408441" y="5422145"/>
            <a:ext cx="11416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Outliers == </a:t>
            </a:r>
            <a:r>
              <a:rPr lang="en-GB" dirty="0">
                <a:solidFill>
                  <a:srgbClr val="92D050"/>
                </a:solidFill>
              </a:rPr>
              <a:t>C9-1</a:t>
            </a:r>
            <a:r>
              <a:rPr lang="en-GB" dirty="0"/>
              <a:t> , </a:t>
            </a:r>
            <a:r>
              <a:rPr lang="en-GB" dirty="0">
                <a:solidFill>
                  <a:srgbClr val="FF0000"/>
                </a:solidFill>
              </a:rPr>
              <a:t>C12-2,C12-3, X12-4, C15-1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Blank_1, Blank_2</a:t>
            </a:r>
          </a:p>
          <a:p>
            <a:r>
              <a:rPr lang="en-GB" dirty="0">
                <a:solidFill>
                  <a:srgbClr val="92D050"/>
                </a:solidFill>
              </a:rPr>
              <a:t>LOW</a:t>
            </a:r>
          </a:p>
          <a:p>
            <a:r>
              <a:rPr lang="en-GB" dirty="0">
                <a:solidFill>
                  <a:srgbClr val="FF0000"/>
                </a:solidFill>
              </a:rPr>
              <a:t>HIGH</a:t>
            </a:r>
          </a:p>
          <a:p>
            <a:r>
              <a:rPr lang="en-GB" dirty="0"/>
              <a:t>No obvious pattern - interesting the samples are in pairs in XCMS output… 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551DD2-646D-3AA0-F808-3ED62AF3ACED}"/>
              </a:ext>
            </a:extLst>
          </p:cNvPr>
          <p:cNvSpPr/>
          <p:nvPr/>
        </p:nvSpPr>
        <p:spPr>
          <a:xfrm>
            <a:off x="8142158" y="2532088"/>
            <a:ext cx="389744" cy="2885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32B814-F370-A6A2-2750-74ACF6232D9B}"/>
              </a:ext>
            </a:extLst>
          </p:cNvPr>
          <p:cNvSpPr/>
          <p:nvPr/>
        </p:nvSpPr>
        <p:spPr>
          <a:xfrm>
            <a:off x="9223949" y="3503950"/>
            <a:ext cx="389744" cy="2885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B2E6E5D-F05B-EEB0-E7A6-12FDFAFDB99F}"/>
              </a:ext>
            </a:extLst>
          </p:cNvPr>
          <p:cNvSpPr/>
          <p:nvPr/>
        </p:nvSpPr>
        <p:spPr>
          <a:xfrm>
            <a:off x="10620532" y="2966803"/>
            <a:ext cx="389744" cy="2885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7C529F-385F-4F09-ED00-8C919E935C28}"/>
              </a:ext>
            </a:extLst>
          </p:cNvPr>
          <p:cNvSpPr/>
          <p:nvPr/>
        </p:nvSpPr>
        <p:spPr>
          <a:xfrm>
            <a:off x="6778053" y="4181006"/>
            <a:ext cx="327285" cy="34602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06C19-DE92-1BC5-7D79-E51694338953}"/>
              </a:ext>
            </a:extLst>
          </p:cNvPr>
          <p:cNvSpPr/>
          <p:nvPr/>
        </p:nvSpPr>
        <p:spPr>
          <a:xfrm>
            <a:off x="704537" y="3413384"/>
            <a:ext cx="327285" cy="34602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19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1F91-4833-60BB-39D5-BF9D1EB0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62" y="305164"/>
            <a:ext cx="4069427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Heatmap of IPO Basic data filtering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6549E2B-115C-154E-5ECA-6011B3EB2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9580" y="17479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6DEAC-C04E-1682-2FDC-A8FD8D77ABA3}"/>
              </a:ext>
            </a:extLst>
          </p:cNvPr>
          <p:cNvSpPr txBox="1"/>
          <p:nvPr/>
        </p:nvSpPr>
        <p:spPr>
          <a:xfrm>
            <a:off x="205082" y="2806206"/>
            <a:ext cx="51847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we look at the run order </a:t>
            </a:r>
          </a:p>
          <a:p>
            <a:endParaRPr lang="en-GB" dirty="0"/>
          </a:p>
          <a:p>
            <a:r>
              <a:rPr lang="en-GB" dirty="0"/>
              <a:t>Blank 1 == first sample </a:t>
            </a:r>
          </a:p>
          <a:p>
            <a:r>
              <a:rPr lang="en-GB" dirty="0"/>
              <a:t>C12-2 == Second sample</a:t>
            </a:r>
          </a:p>
          <a:p>
            <a:r>
              <a:rPr lang="en-GB" dirty="0"/>
              <a:t>X12-4 == Third sample</a:t>
            </a:r>
          </a:p>
          <a:p>
            <a:endParaRPr lang="en-GB" dirty="0"/>
          </a:p>
          <a:p>
            <a:r>
              <a:rPr lang="en-GB" dirty="0"/>
              <a:t>Sample Blank_2 follows Blank_1 in XCMS analysis, </a:t>
            </a:r>
          </a:p>
          <a:p>
            <a:r>
              <a:rPr lang="en-GB" dirty="0"/>
              <a:t>Sample C12-3 follows C12-2 in XCMS analysis, </a:t>
            </a:r>
          </a:p>
          <a:p>
            <a:r>
              <a:rPr lang="en-GB" dirty="0"/>
              <a:t>Sample C15-1 follows X12-4 in XCMS analysis, </a:t>
            </a:r>
          </a:p>
          <a:p>
            <a:endParaRPr lang="en-GB" dirty="0"/>
          </a:p>
          <a:p>
            <a:r>
              <a:rPr lang="en-GB" dirty="0"/>
              <a:t>Features are normalised by sum, log transformed. As recommended during oxford training course. 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3EF950-7070-943B-D72D-A3A9B5545C7B}"/>
              </a:ext>
            </a:extLst>
          </p:cNvPr>
          <p:cNvSpPr txBox="1"/>
          <p:nvPr/>
        </p:nvSpPr>
        <p:spPr>
          <a:xfrm>
            <a:off x="205082" y="1882876"/>
            <a:ext cx="3405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Outliers == </a:t>
            </a:r>
            <a:r>
              <a:rPr lang="en-GB" dirty="0">
                <a:solidFill>
                  <a:srgbClr val="92D050"/>
                </a:solidFill>
              </a:rPr>
              <a:t>C9-1</a:t>
            </a:r>
            <a:r>
              <a:rPr lang="en-GB" dirty="0"/>
              <a:t> , </a:t>
            </a:r>
            <a:r>
              <a:rPr lang="en-GB" dirty="0">
                <a:solidFill>
                  <a:srgbClr val="FF0000"/>
                </a:solidFill>
              </a:rPr>
              <a:t>C12-2,C12-3, X12-4, C15-1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Blank_1, Blank_2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5" name="Content Placeholder 1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4630E1B-F00C-5D3E-CDD8-85906E62B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8918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26005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1B6F-8CD7-E067-6217-1088DDDA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21" y="-188221"/>
            <a:ext cx="10515600" cy="1325563"/>
          </a:xfrm>
        </p:spPr>
        <p:txBody>
          <a:bodyPr/>
          <a:lstStyle/>
          <a:p>
            <a:r>
              <a:rPr lang="en-GB" dirty="0"/>
              <a:t>Start of Run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EEFFF4-C1AE-A966-B656-7C756C49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456"/>
          <a:stretch/>
        </p:blipFill>
        <p:spPr>
          <a:xfrm>
            <a:off x="-173621" y="769716"/>
            <a:ext cx="11292685" cy="608828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30EEED-9A33-AA2A-7CA3-5A453D5C5F97}"/>
              </a:ext>
            </a:extLst>
          </p:cNvPr>
          <p:cNvSpPr/>
          <p:nvPr/>
        </p:nvSpPr>
        <p:spPr>
          <a:xfrm>
            <a:off x="11119059" y="1727259"/>
            <a:ext cx="899315" cy="462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Blank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266F1-0BC7-1F1B-0BB6-6FE8556786B8}"/>
              </a:ext>
            </a:extLst>
          </p:cNvPr>
          <p:cNvSpPr/>
          <p:nvPr/>
        </p:nvSpPr>
        <p:spPr>
          <a:xfrm>
            <a:off x="11119059" y="905849"/>
            <a:ext cx="899315" cy="462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Blank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5B25FC-F33A-C566-DBD3-DB881521AA9C}"/>
              </a:ext>
            </a:extLst>
          </p:cNvPr>
          <p:cNvSpPr/>
          <p:nvPr/>
        </p:nvSpPr>
        <p:spPr>
          <a:xfrm>
            <a:off x="11119059" y="2548669"/>
            <a:ext cx="899315" cy="462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C12-2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AF2FBC-6723-5BBD-5F91-1FAFACA2DDCD}"/>
              </a:ext>
            </a:extLst>
          </p:cNvPr>
          <p:cNvSpPr/>
          <p:nvPr/>
        </p:nvSpPr>
        <p:spPr>
          <a:xfrm>
            <a:off x="11119059" y="3355857"/>
            <a:ext cx="899315" cy="462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X12-4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827B1A-51B0-9A3E-899C-D30FAA420C97}"/>
              </a:ext>
            </a:extLst>
          </p:cNvPr>
          <p:cNvSpPr/>
          <p:nvPr/>
        </p:nvSpPr>
        <p:spPr>
          <a:xfrm>
            <a:off x="11119058" y="4114821"/>
            <a:ext cx="899315" cy="462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D15-4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54971-01A3-211C-EC24-F6B870FF196C}"/>
              </a:ext>
            </a:extLst>
          </p:cNvPr>
          <p:cNvSpPr/>
          <p:nvPr/>
        </p:nvSpPr>
        <p:spPr>
          <a:xfrm>
            <a:off x="11119060" y="4949783"/>
            <a:ext cx="899315" cy="462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F12-4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E3FBB5-18C4-FD09-77FB-FBAB36ECBCD7}"/>
              </a:ext>
            </a:extLst>
          </p:cNvPr>
          <p:cNvSpPr/>
          <p:nvPr/>
        </p:nvSpPr>
        <p:spPr>
          <a:xfrm>
            <a:off x="11119064" y="5708747"/>
            <a:ext cx="899315" cy="462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D15-2</a:t>
            </a:r>
          </a:p>
        </p:txBody>
      </p:sp>
    </p:spTree>
    <p:extLst>
      <p:ext uri="{BB962C8B-B14F-4D97-AF65-F5344CB8AC3E}">
        <p14:creationId xmlns:p14="http://schemas.microsoft.com/office/powerpoint/2010/main" val="2003500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EA72-D528-E1D4-152F-3D2737FC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XCMS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AC3D-C7B6-56A8-8556-FD59081C0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 XCMS with standard IPO output, also adjusted </a:t>
            </a:r>
            <a:r>
              <a:rPr lang="en-GB" dirty="0" err="1"/>
              <a:t>MinFrac</a:t>
            </a:r>
            <a:r>
              <a:rPr lang="en-GB" dirty="0"/>
              <a:t>, Noise, and Centre samples – features numbers range from 1179 – 387.</a:t>
            </a:r>
          </a:p>
          <a:p>
            <a:r>
              <a:rPr lang="en-GB" dirty="0"/>
              <a:t>XCMS Runs taking ~16hrs each – a lot longer than previous data set! </a:t>
            </a:r>
          </a:p>
          <a:p>
            <a:r>
              <a:rPr lang="en-GB" dirty="0"/>
              <a:t>This is where we run into the “How many features is the right amount?” question. </a:t>
            </a:r>
          </a:p>
          <a:p>
            <a:r>
              <a:rPr lang="en-GB" dirty="0"/>
              <a:t>Previous analysis I have taken ~500 features forward. I’ll aim for around that this time, but hard to justify when the “right” number of features have been found!</a:t>
            </a:r>
          </a:p>
        </p:txBody>
      </p:sp>
    </p:spTree>
    <p:extLst>
      <p:ext uri="{BB962C8B-B14F-4D97-AF65-F5344CB8AC3E}">
        <p14:creationId xmlns:p14="http://schemas.microsoft.com/office/powerpoint/2010/main" val="2117445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4409</TotalTime>
  <Words>521</Words>
  <Application>Microsoft Macintosh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Metabolomics Update</vt:lpstr>
      <vt:lpstr>Approach</vt:lpstr>
      <vt:lpstr>Disease Progression; Symptom score</vt:lpstr>
      <vt:lpstr>PowerPoint Presentation</vt:lpstr>
      <vt:lpstr>Contamination in Blank</vt:lpstr>
      <vt:lpstr>Overview of data – identify outliers from raw IPO settings</vt:lpstr>
      <vt:lpstr>Heatmap of IPO Basic data filtering</vt:lpstr>
      <vt:lpstr>Start of Run</vt:lpstr>
      <vt:lpstr>XCMS Runs</vt:lpstr>
      <vt:lpstr>XCMS – samples  Blank_1, C12-2 and X12-4 removed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Metabolomics</dc:title>
  <dc:creator>PIKE, JAMIE (PGR)</dc:creator>
  <cp:lastModifiedBy>PIKE, JAMIE (PGR)</cp:lastModifiedBy>
  <cp:revision>1</cp:revision>
  <dcterms:created xsi:type="dcterms:W3CDTF">2023-10-10T12:39:10Z</dcterms:created>
  <dcterms:modified xsi:type="dcterms:W3CDTF">2023-11-29T17:19:21Z</dcterms:modified>
</cp:coreProperties>
</file>